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65" r:id="rId6"/>
    <p:sldId id="268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9751D9-FEC1-4D89-9A2C-0D36F782AA72}" v="3" dt="2023-11-02T00:00:47.9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Brown" userId="e5a29384-8769-408d-b717-ae8cda6a90d9" providerId="ADAL" clId="{C99751D9-FEC1-4D89-9A2C-0D36F782AA72}"/>
    <pc:docChg chg="undo custSel addSld delSld modSld">
      <pc:chgData name="Caitlin Brown" userId="e5a29384-8769-408d-b717-ae8cda6a90d9" providerId="ADAL" clId="{C99751D9-FEC1-4D89-9A2C-0D36F782AA72}" dt="2023-11-02T00:01:08.244" v="97" actId="34135"/>
      <pc:docMkLst>
        <pc:docMk/>
      </pc:docMkLst>
      <pc:sldChg chg="del">
        <pc:chgData name="Caitlin Brown" userId="e5a29384-8769-408d-b717-ae8cda6a90d9" providerId="ADAL" clId="{C99751D9-FEC1-4D89-9A2C-0D36F782AA72}" dt="2023-10-24T00:47:49.228" v="0" actId="47"/>
        <pc:sldMkLst>
          <pc:docMk/>
          <pc:sldMk cId="2480392396" sldId="272"/>
        </pc:sldMkLst>
      </pc:sldChg>
      <pc:sldChg chg="addSp modSp add mod">
        <pc:chgData name="Caitlin Brown" userId="e5a29384-8769-408d-b717-ae8cda6a90d9" providerId="ADAL" clId="{C99751D9-FEC1-4D89-9A2C-0D36F782AA72}" dt="2023-11-02T00:01:08.244" v="97" actId="34135"/>
        <pc:sldMkLst>
          <pc:docMk/>
          <pc:sldMk cId="3710034981" sldId="276"/>
        </pc:sldMkLst>
        <pc:spChg chg="add mod">
          <ac:chgData name="Caitlin Brown" userId="e5a29384-8769-408d-b717-ae8cda6a90d9" providerId="ADAL" clId="{C99751D9-FEC1-4D89-9A2C-0D36F782AA72}" dt="2023-10-24T00:48:32.277" v="41" actId="34135"/>
          <ac:spMkLst>
            <pc:docMk/>
            <pc:sldMk cId="3710034981" sldId="276"/>
            <ac:spMk id="2" creationId="{EEFFB46A-8FD7-36F1-2456-23F43C2DA3C3}"/>
          </ac:spMkLst>
        </pc:spChg>
        <pc:picChg chg="add mod">
          <ac:chgData name="Caitlin Brown" userId="e5a29384-8769-408d-b717-ae8cda6a90d9" providerId="ADAL" clId="{C99751D9-FEC1-4D89-9A2C-0D36F782AA72}" dt="2023-11-02T00:01:08.244" v="97" actId="34135"/>
          <ac:picMkLst>
            <pc:docMk/>
            <pc:sldMk cId="3710034981" sldId="276"/>
            <ac:picMk id="3" creationId="{CDD90F30-FA47-9FD6-635B-ABD1118B044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91C46-C19B-4E88-9B9B-16394E26514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0B902-8DEC-4BF1-B40D-48BC1576C3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4641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09268F-09C4-2540-847F-54D336064B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2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9C041-3884-B7BF-3C29-458051905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1133D-4605-3E8C-6011-8715D3F47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77C29-0C7A-E979-51E4-F6B8EDF07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38455-F7D1-32D8-C8D6-BC82EFE2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FA87B-C7EC-5196-9C9F-2C9096E4A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610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101A1-5400-C761-9166-BFB05C1C6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85F57-C2A7-AB6A-CFDF-321CB9497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ADD5F-0445-89F4-62D5-3E3F002A8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D61A4-586D-3A09-E938-A7F92A820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E3351-8CD6-0FCD-8DE6-F4151D9EE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069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67898C-E81F-33C5-7560-5C78117F52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F1FDC-A0BA-9070-7770-24094056C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281FD-7D92-E976-E16F-EC6794BF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CC0DB-9187-EF5F-67DA-EFC653B46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474EA-58EF-45EA-6B90-929E46CFC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208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FA6FE-611D-2729-9FEF-141A250EC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637A0-4D38-E073-875D-FF40D0E47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67EAC-B391-6AA5-F04F-14E7D9DB0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C4E5B-3DE5-D0C8-AC4F-87F86D1B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F3902-BEFF-0D82-927D-2161A34B9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64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7D749-72F3-B1B2-C030-57BFA5455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16EFF-AFCB-4FA6-8D63-2279F2EFB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7978B-B44D-07DA-1748-BC467D609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9A656-215E-93D0-3FDD-F0375B96E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3BBF8-B91E-94DB-922F-1B4004BF4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664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DB615-36B5-3DEB-A073-70F8E4ED9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62BB4-42F8-E27E-E4B0-3F2579F62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C26DED-1F76-9757-58C2-91384814F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421853-5916-5929-3596-963584B23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B28B1-2D5A-7AAC-D92F-EFA982F61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6440F-6E1E-6969-D009-2AB612553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153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E667F-5107-A6E3-EA35-11DA5B443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BDCAB-B3D8-3C1B-4B88-428C0CE46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5452D-7EBC-1003-0223-CAA128FC4B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C012F-F1CA-E584-B868-775DB66841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31C6AA-F6C4-BAB4-B8E2-D11AC0B88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63798A-367A-2D90-A411-A04259831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31518A-A470-0DCA-BE28-DA415F6A1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FE0EE3-F450-C250-DD76-63D9DBA1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008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74BF4-3FF1-8DC6-A63E-FAC78767C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F9B202-CD16-24B5-F143-2C82BA70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09AD5-2BAA-DA7B-3F91-6A0F2D13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D696F-CC0B-6528-3B6E-59A3C3A51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49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99FE1B-E740-F67E-6675-61BDA743E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13FCC-AB7F-D98A-8FED-683B217D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976EE-0D50-1AA3-76C0-ECD484644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765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F9793-2A0A-459C-AD4F-159CC9EBF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8B6F8-A1B5-8B21-5C60-461BCBBA7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2234B-C4F6-9E10-CC0F-B2D637DE2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0B861A-CCE2-629C-45B3-868B333F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E9F79-13B2-EA44-D2A8-729D3943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E396F-455B-A3AF-CA83-0DACD2B5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221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49329-D6E2-4C13-2823-8036916CC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3084E9-C2FE-D4D6-C2BE-038F3D691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FBDAB-B25C-FAA8-7EFA-08D15166B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D917C-756B-2DB4-2DED-89FC5534C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19BC4-3677-AC80-C0CB-ED787BB5E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F8FDB-2B51-41B0-DD6A-F73315164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30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FD4895-8DF8-50A0-7EBA-D0DB87B3D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88AD7-44B7-93CE-7606-78650CDF9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4F46D-D612-70F3-1C5C-92357429B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ADB3A-2F51-4FC4-8A58-5335E0E289F0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F37F6-9721-AA73-9095-42B08EC905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32461-EAB3-2E76-3A3B-931A4601B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E606-52C2-44BB-804A-D43B3960029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57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white rectangular object with text&#10;&#10;Description automatically generated">
            <a:extLst>
              <a:ext uri="{FF2B5EF4-FFF2-40B4-BE49-F238E27FC236}">
                <a16:creationId xmlns:a16="http://schemas.microsoft.com/office/drawing/2014/main" id="{6E19AF82-4DAF-BC81-8453-AC2AD11F0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9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background with a white border&#10;&#10;Description automatically generated with medium confidence">
            <a:extLst>
              <a:ext uri="{FF2B5EF4-FFF2-40B4-BE49-F238E27FC236}">
                <a16:creationId xmlns:a16="http://schemas.microsoft.com/office/drawing/2014/main" id="{7791E4E1-7679-39CB-BD09-DD887716732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49D084-7150-44D1-99B2-AB4F3713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589" y="1921121"/>
            <a:ext cx="9389076" cy="1431234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  <a:t>Session Title </a:t>
            </a:r>
            <a:b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</a:br>
            <a: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  <a:t>Goes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EF0507-FD18-0631-C18E-3347B40A33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17589" y="3635675"/>
            <a:ext cx="2487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COMMUNITY &amp; EVENTS TRACK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17E7D6-FAB8-87DB-B214-DA5BC46603D0}"/>
              </a:ext>
            </a:extLst>
          </p:cNvPr>
          <p:cNvSpPr txBox="1"/>
          <p:nvPr/>
        </p:nvSpPr>
        <p:spPr>
          <a:xfrm>
            <a:off x="1717589" y="3950414"/>
            <a:ext cx="2949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&lt;SPEAKER NAME GOES HERE&gt;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1DF3AA-6E8E-1718-C29F-AFFA92F286B7}"/>
              </a:ext>
            </a:extLst>
          </p:cNvPr>
          <p:cNvSpPr txBox="1"/>
          <p:nvPr/>
        </p:nvSpPr>
        <p:spPr>
          <a:xfrm>
            <a:off x="1717589" y="4266854"/>
            <a:ext cx="2779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&lt;SPEAKER ORG GOES HERE&gt;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EBA8E8-C6D9-61BC-BF71-EAA5850E21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31430" y="4764412"/>
            <a:ext cx="3082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Community &amp; Events Track</a:t>
            </a:r>
          </a:p>
          <a:p>
            <a:pPr algn="ctr"/>
            <a:r>
              <a:rPr lang="en-AU" dirty="0"/>
              <a:t>Sponsored By: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3E5883-0802-3DB5-537F-309641B13E5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51711" y="5497017"/>
            <a:ext cx="2042067" cy="82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7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background with blue and white lights&#10;&#10;Description automatically generated with medium confidence">
            <a:extLst>
              <a:ext uri="{FF2B5EF4-FFF2-40B4-BE49-F238E27FC236}">
                <a16:creationId xmlns:a16="http://schemas.microsoft.com/office/drawing/2014/main" id="{3CC574BA-B19F-6FEE-E0CB-CEC33F8F8EE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76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nk rectangular object with red text&#10;&#10;Description automatically generated">
            <a:extLst>
              <a:ext uri="{FF2B5EF4-FFF2-40B4-BE49-F238E27FC236}">
                <a16:creationId xmlns:a16="http://schemas.microsoft.com/office/drawing/2014/main" id="{33B97B60-C503-7E6B-A054-4DE90A006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EFFB46A-8FD7-36F1-2456-23F43C2DA3C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09369" y="5362510"/>
            <a:ext cx="3082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Community &amp; Events Track</a:t>
            </a:r>
          </a:p>
          <a:p>
            <a:pPr algn="ctr"/>
            <a:r>
              <a:rPr lang="en-AU" dirty="0"/>
              <a:t>Sponsored By: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D90F30-FA47-9FD6-635B-ABD1118B044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16721" y="5783794"/>
            <a:ext cx="2706188" cy="109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034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02683b-2f29-4b9e-9823-3aae14fa044d" xsi:nil="true"/>
    <lcf76f155ced4ddcb4097134ff3c332f xmlns="bebaf924-86d0-47cd-bfc6-9065b28afe0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45C9CA2585242B3B1D1B7A5F25ADF" ma:contentTypeVersion="17" ma:contentTypeDescription="Create a new document." ma:contentTypeScope="" ma:versionID="b089aee8dc5483430829efde70a1274d">
  <xsd:schema xmlns:xsd="http://www.w3.org/2001/XMLSchema" xmlns:xs="http://www.w3.org/2001/XMLSchema" xmlns:p="http://schemas.microsoft.com/office/2006/metadata/properties" xmlns:ns2="8702683b-2f29-4b9e-9823-3aae14fa044d" xmlns:ns3="bebaf924-86d0-47cd-bfc6-9065b28afe08" targetNamespace="http://schemas.microsoft.com/office/2006/metadata/properties" ma:root="true" ma:fieldsID="698525f78c8a02e5a201cd9e97192225" ns2:_="" ns3:_="">
    <xsd:import namespace="8702683b-2f29-4b9e-9823-3aae14fa044d"/>
    <xsd:import namespace="bebaf924-86d0-47cd-bfc6-9065b28afe0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2683b-2f29-4b9e-9823-3aae14fa044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dcfbdb-f875-489f-90db-7993ff057829}" ma:internalName="TaxCatchAll" ma:showField="CatchAllData" ma:web="8702683b-2f29-4b9e-9823-3aae14fa04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af924-86d0-47cd-bfc6-9065b28af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363f195-9f50-4f8a-b054-4910e534a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5F5F22-E5D2-447D-A49D-70576C14060F}">
  <ds:schemaRefs>
    <ds:schemaRef ds:uri="http://schemas.microsoft.com/office/2006/metadata/properties"/>
    <ds:schemaRef ds:uri="http://schemas.microsoft.com/office/infopath/2007/PartnerControls"/>
    <ds:schemaRef ds:uri="8702683b-2f29-4b9e-9823-3aae14fa044d"/>
    <ds:schemaRef ds:uri="bebaf924-86d0-47cd-bfc6-9065b28afe08"/>
  </ds:schemaRefs>
</ds:datastoreItem>
</file>

<file path=customXml/itemProps2.xml><?xml version="1.0" encoding="utf-8"?>
<ds:datastoreItem xmlns:ds="http://schemas.openxmlformats.org/officeDocument/2006/customXml" ds:itemID="{44CE7F12-3F00-439D-98F8-081E810399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02683b-2f29-4b9e-9823-3aae14fa044d"/>
    <ds:schemaRef ds:uri="bebaf924-86d0-47cd-bfc6-9065b28af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E7E8F5-B259-4E13-A3CE-03F64278B5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</Words>
  <Application>Microsoft Office PowerPoint</Application>
  <PresentationFormat>Widescreen</PresentationFormat>
  <Paragraphs>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PP Telegraf SemiBold</vt:lpstr>
      <vt:lpstr>PP Telegraf UltraBold</vt:lpstr>
      <vt:lpstr>Office Theme</vt:lpstr>
      <vt:lpstr>PowerPoint Presentation</vt:lpstr>
      <vt:lpstr>Session Title  Goes Here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Brown</dc:creator>
  <cp:lastModifiedBy>Caitlin Brown</cp:lastModifiedBy>
  <cp:revision>1</cp:revision>
  <dcterms:created xsi:type="dcterms:W3CDTF">2023-10-18T01:47:13Z</dcterms:created>
  <dcterms:modified xsi:type="dcterms:W3CDTF">2023-11-02T00:01:11Z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0x0101006F545C9CA2585242B3B1D1B7A5F25ADF</vt:lpwstr>
  </property>
  <property fmtid="{D5CDD505-2E9C-101B-9397-08002B2CF9AE}" pid="3" name="MediaServiceImageTags">
    <vt:lpwstr/>
  </property>
</Properties>
</file>