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73" r:id="rId6"/>
    <p:sldId id="263" r:id="rId7"/>
    <p:sldId id="276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07B2E2-C301-4FBF-AC0F-9563BC19A995}" v="2" dt="2023-10-24T00:49:00.7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5" autoAdjust="0"/>
    <p:restoredTop sz="94660"/>
  </p:normalViewPr>
  <p:slideViewPr>
    <p:cSldViewPr snapToGrid="0">
      <p:cViewPr varScale="1">
        <p:scale>
          <a:sx n="94" d="100"/>
          <a:sy n="94" d="100"/>
        </p:scale>
        <p:origin x="96" y="42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itlin Brown" userId="e5a29384-8769-408d-b717-ae8cda6a90d9" providerId="ADAL" clId="{7407B2E2-C301-4FBF-AC0F-9563BC19A995}"/>
    <pc:docChg chg="addSld delSld modSld">
      <pc:chgData name="Caitlin Brown" userId="e5a29384-8769-408d-b717-ae8cda6a90d9" providerId="ADAL" clId="{7407B2E2-C301-4FBF-AC0F-9563BC19A995}" dt="2023-11-02T00:02:55.034" v="313" actId="34135"/>
      <pc:docMkLst>
        <pc:docMk/>
      </pc:docMkLst>
      <pc:sldChg chg="del">
        <pc:chgData name="Caitlin Brown" userId="e5a29384-8769-408d-b717-ae8cda6a90d9" providerId="ADAL" clId="{7407B2E2-C301-4FBF-AC0F-9563BC19A995}" dt="2023-10-24T00:48:51.293" v="0" actId="47"/>
        <pc:sldMkLst>
          <pc:docMk/>
          <pc:sldMk cId="3760762335" sldId="269"/>
        </pc:sldMkLst>
      </pc:sldChg>
      <pc:sldChg chg="addSp modSp add mod">
        <pc:chgData name="Caitlin Brown" userId="e5a29384-8769-408d-b717-ae8cda6a90d9" providerId="ADAL" clId="{7407B2E2-C301-4FBF-AC0F-9563BC19A995}" dt="2023-11-02T00:02:55.034" v="313" actId="34135"/>
        <pc:sldMkLst>
          <pc:docMk/>
          <pc:sldMk cId="3710034981" sldId="276"/>
        </pc:sldMkLst>
        <pc:spChg chg="add mod">
          <ac:chgData name="Caitlin Brown" userId="e5a29384-8769-408d-b717-ae8cda6a90d9" providerId="ADAL" clId="{7407B2E2-C301-4FBF-AC0F-9563BC19A995}" dt="2023-11-02T00:02:55.034" v="313" actId="34135"/>
          <ac:spMkLst>
            <pc:docMk/>
            <pc:sldMk cId="3710034981" sldId="276"/>
            <ac:spMk id="2" creationId="{0349AAAF-B39C-9C72-81E8-72CA816F45A4}"/>
          </ac:spMkLst>
        </pc:spChg>
        <pc:picChg chg="add mod ord">
          <ac:chgData name="Caitlin Brown" userId="e5a29384-8769-408d-b717-ae8cda6a90d9" providerId="ADAL" clId="{7407B2E2-C301-4FBF-AC0F-9563BC19A995}" dt="2023-11-02T00:02:55.034" v="313" actId="34135"/>
          <ac:picMkLst>
            <pc:docMk/>
            <pc:sldMk cId="3710034981" sldId="276"/>
            <ac:picMk id="3" creationId="{76EF7652-4AEF-29C6-07F8-AD714CA1AF98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6BF73-7425-8EE2-D21E-1A171DA2A2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B462BF-B958-C47C-4AEA-62956A4ED4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1E71A5-1867-5ADA-D448-59F765EF4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FE877-65DE-4A44-B992-B3A9D74A3284}" type="datetimeFigureOut">
              <a:rPr lang="en-AU" smtClean="0"/>
              <a:t>2/11/2023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B45B49-481E-AC6C-5962-753BC56C33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5673A9-EAC4-E92B-E878-08ECBBD05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BFEC6-DC57-4E5A-9A86-C245FE9F5B7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70058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ADB0FC-2571-3AB4-B0CC-C41252E73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6258B1-77BD-8BA3-C5C9-A9F9AE288D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E5971C-9DBF-A353-56DB-103B33206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FE877-65DE-4A44-B992-B3A9D74A3284}" type="datetimeFigureOut">
              <a:rPr lang="en-AU" smtClean="0"/>
              <a:t>2/11/2023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86EB38-A391-D11E-C850-BB45B2349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A137DB-40E4-77C4-0C86-EFB08E46B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BFEC6-DC57-4E5A-9A86-C245FE9F5B7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89497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D771BBF-2E26-4FE4-331C-07F0C7183F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B31460-1E40-E2CE-C0DA-FC533F08AF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FCF0DA-6404-2B1A-D9E0-33BA9DD08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FE877-65DE-4A44-B992-B3A9D74A3284}" type="datetimeFigureOut">
              <a:rPr lang="en-AU" smtClean="0"/>
              <a:t>2/11/2023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C7C8C0-77A2-1EC5-F927-5F971052D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7745F0-08BD-FD21-4828-DED361860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BFEC6-DC57-4E5A-9A86-C245FE9F5B7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63169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D3853-9B3A-206C-4C90-E83AC8EA05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F72773-AA83-81E3-A486-6C2AC15ADC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CB6E3E-BF87-ACA2-0413-C793A69B3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FE877-65DE-4A44-B992-B3A9D74A3284}" type="datetimeFigureOut">
              <a:rPr lang="en-AU" smtClean="0"/>
              <a:t>2/11/2023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1E0A0E-D174-1526-FA7B-841235495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315A36-5481-AE5D-D277-454079BFB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BFEC6-DC57-4E5A-9A86-C245FE9F5B7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51356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F7FFEF-A9C6-CD33-E1BB-EF1E385B6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B08EC7-D620-0647-6DC3-C3C525A106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F6F367-DE61-8CF8-8F21-61DA62198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FE877-65DE-4A44-B992-B3A9D74A3284}" type="datetimeFigureOut">
              <a:rPr lang="en-AU" smtClean="0"/>
              <a:t>2/11/2023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0A595C-2D86-265B-C3E8-B962AE51D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D9C44A-AEC1-F816-3F27-F9CCC80B2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BFEC6-DC57-4E5A-9A86-C245FE9F5B7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8998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6857D-A827-1DE1-0D08-229FD5BCD3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499142-AA70-BD3F-9EA3-640D2B8613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DE1A4A-E5FD-5F25-17CB-F53B85A093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331F5E-F129-6631-C79F-E1D8EFF948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FE877-65DE-4A44-B992-B3A9D74A3284}" type="datetimeFigureOut">
              <a:rPr lang="en-AU" smtClean="0"/>
              <a:t>2/11/2023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B9DFBE-0FE7-45A5-F9F4-09177502E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0090C7-74DD-5455-4009-B90AA1336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BFEC6-DC57-4E5A-9A86-C245FE9F5B7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717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1E289F-256E-BE42-81A8-753D80730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7AAC62-8548-6FE8-F6B2-33E208C4AA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A2A8CF-E7AA-3A3C-2EF8-9B324196EA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CFA1893-5956-E1B5-F670-6AF8176179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2765185-7E33-090A-B40E-8FC4CAD5F3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D082E1-98A6-356E-CDD0-C7978772F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FE877-65DE-4A44-B992-B3A9D74A3284}" type="datetimeFigureOut">
              <a:rPr lang="en-AU" smtClean="0"/>
              <a:t>2/11/2023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068B71A-9E35-B020-7E67-FDB95E6D7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18FB89C-2EAB-E973-CF7C-256EA1EFF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BFEC6-DC57-4E5A-9A86-C245FE9F5B7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94361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03E8BD-2CD9-D07A-1BB2-F3F555C68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03D004-174A-6F5F-6BA9-37253BD5C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FE877-65DE-4A44-B992-B3A9D74A3284}" type="datetimeFigureOut">
              <a:rPr lang="en-AU" smtClean="0"/>
              <a:t>2/11/2023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3BA21D-9E29-07DA-2934-3D5180E57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4E03A4-A680-FFAE-EAA0-B594E4720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BFEC6-DC57-4E5A-9A86-C245FE9F5B7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98063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11D436-6CE2-2410-21CA-926F27F5E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FE877-65DE-4A44-B992-B3A9D74A3284}" type="datetimeFigureOut">
              <a:rPr lang="en-AU" smtClean="0"/>
              <a:t>2/11/2023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68995C-20E5-4B9A-7F14-A77F206EE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6ECA36-9DED-849F-0758-50B68917D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BFEC6-DC57-4E5A-9A86-C245FE9F5B7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38617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FF2BB3-94C7-0A92-A0BE-C9A3254A8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A51F73-7F05-4DA6-EE10-69FD01B3D0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9D57AD-0817-8798-EF59-C761B378CF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828B20-D103-4DF6-105D-9413B4E41B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FE877-65DE-4A44-B992-B3A9D74A3284}" type="datetimeFigureOut">
              <a:rPr lang="en-AU" smtClean="0"/>
              <a:t>2/11/2023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9FCE0B-51EC-6D06-B142-DAAC196B7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EB762D-93E2-5AEF-D681-5EF6C7FCE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BFEC6-DC57-4E5A-9A86-C245FE9F5B7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30246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7C629-0452-2A39-095B-6D26AEAEA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D1C9968-6E4F-E991-AD99-BA9D65B35C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D9DBE2-FA8E-DF7F-EC0A-791A30B6C3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38492A-2BE2-9742-F506-83BA95FFA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FE877-65DE-4A44-B992-B3A9D74A3284}" type="datetimeFigureOut">
              <a:rPr lang="en-AU" smtClean="0"/>
              <a:t>2/11/2023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D7A9AC-A3F9-8EEC-A536-6AF86ABAF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C8F313-2FDF-98AD-3C0C-E075E3146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BFEC6-DC57-4E5A-9A86-C245FE9F5B7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67991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3C26C38-4A21-FE02-FA50-723480EC43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1916E8-BCD4-1154-3045-3031B766CE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9FAC5A-D4D4-C409-A93E-DB0162331A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BFE877-65DE-4A44-B992-B3A9D74A3284}" type="datetimeFigureOut">
              <a:rPr lang="en-AU" smtClean="0"/>
              <a:t>2/11/2023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A01F63-C20A-D64B-738B-1D4C9B0980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281D2F-6E5B-D2AA-4328-926079D800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CBFEC6-DC57-4E5A-9A86-C245FE9F5B7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35169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urple and white rectangular object with text&#10;&#10;Description automatically generated">
            <a:extLst>
              <a:ext uri="{FF2B5EF4-FFF2-40B4-BE49-F238E27FC236}">
                <a16:creationId xmlns:a16="http://schemas.microsoft.com/office/drawing/2014/main" id="{6E19AF82-4DAF-BC81-8453-AC2AD11F05BD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3294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urple background with a white border&#10;&#10;Description automatically generated with medium confidence">
            <a:extLst>
              <a:ext uri="{FF2B5EF4-FFF2-40B4-BE49-F238E27FC236}">
                <a16:creationId xmlns:a16="http://schemas.microsoft.com/office/drawing/2014/main" id="{83ECA357-4D5D-D730-56F1-542A833C261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D49D084-7150-44D1-99B2-AB4F3713C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7589" y="1921121"/>
            <a:ext cx="9389076" cy="1431234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rgbClr val="403664"/>
                </a:solidFill>
                <a:latin typeface="PP Telegraf UltraBold" pitchFamily="2" charset="77"/>
              </a:rPr>
              <a:t>Session Title </a:t>
            </a:r>
            <a:br>
              <a:rPr lang="en-US" sz="5400" b="1" dirty="0">
                <a:solidFill>
                  <a:srgbClr val="403664"/>
                </a:solidFill>
                <a:latin typeface="PP Telegraf UltraBold" pitchFamily="2" charset="77"/>
              </a:rPr>
            </a:br>
            <a:r>
              <a:rPr lang="en-US" sz="5400" b="1" dirty="0">
                <a:solidFill>
                  <a:srgbClr val="403664"/>
                </a:solidFill>
                <a:latin typeface="PP Telegraf UltraBold" pitchFamily="2" charset="77"/>
              </a:rPr>
              <a:t>Goes Here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8EF0507-FD18-0631-C18E-3347B40A33D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717589" y="3635675"/>
            <a:ext cx="35200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403664"/>
                </a:solidFill>
                <a:latin typeface="PP Telegraf SemiBold" pitchFamily="2" charset="77"/>
              </a:rPr>
              <a:t>EMERGING ISSUES &amp; GLOBAL TRENDS TRACK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117E7D6-FAB8-87DB-B214-DA5BC46603D0}"/>
              </a:ext>
            </a:extLst>
          </p:cNvPr>
          <p:cNvSpPr txBox="1"/>
          <p:nvPr/>
        </p:nvSpPr>
        <p:spPr>
          <a:xfrm>
            <a:off x="1717589" y="3950414"/>
            <a:ext cx="2949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403664"/>
                </a:solidFill>
                <a:latin typeface="PP Telegraf SemiBold" pitchFamily="2" charset="77"/>
              </a:rPr>
              <a:t>&lt;SPEAKER NAME GOES HERE&gt;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41DF3AA-6E8E-1718-C29F-AFFA92F286B7}"/>
              </a:ext>
            </a:extLst>
          </p:cNvPr>
          <p:cNvSpPr txBox="1"/>
          <p:nvPr/>
        </p:nvSpPr>
        <p:spPr>
          <a:xfrm>
            <a:off x="1717589" y="4266854"/>
            <a:ext cx="27799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403664"/>
                </a:solidFill>
                <a:latin typeface="PP Telegraf SemiBold" pitchFamily="2" charset="77"/>
              </a:rPr>
              <a:t>&lt;SPEAKER ORG GOES HERE&gt;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52AA4C6-3246-FCFA-7F70-339B077370C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031430" y="4764412"/>
            <a:ext cx="30826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Emerging Issues &amp; Global Trends Track</a:t>
            </a:r>
          </a:p>
          <a:p>
            <a:pPr algn="ctr"/>
            <a:r>
              <a:rPr lang="en-AU" dirty="0"/>
              <a:t>Sponsored By: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FD7607B-2446-C59E-A832-B13D38E30A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851001" y="5687742"/>
            <a:ext cx="1443487" cy="1026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19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ack background with blue and white lights&#10;&#10;Description automatically generated with medium confidence">
            <a:extLst>
              <a:ext uri="{FF2B5EF4-FFF2-40B4-BE49-F238E27FC236}">
                <a16:creationId xmlns:a16="http://schemas.microsoft.com/office/drawing/2014/main" id="{0994C151-B3E4-7B35-F026-66A6C1A9CCC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9988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nk rectangular object with red text&#10;&#10;Description automatically generated">
            <a:extLst>
              <a:ext uri="{FF2B5EF4-FFF2-40B4-BE49-F238E27FC236}">
                <a16:creationId xmlns:a16="http://schemas.microsoft.com/office/drawing/2014/main" id="{33B97B60-C503-7E6B-A054-4DE90A0061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6EF7652-4AEF-29C6-07F8-AD714CA1AF98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37040" y="5689600"/>
            <a:ext cx="1788926" cy="127194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349AAAF-B39C-9C72-81E8-72CA816F45A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235351" y="5233101"/>
            <a:ext cx="39994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/>
              <a:t>Emerging Issues &amp; Global Trends Track</a:t>
            </a:r>
          </a:p>
          <a:p>
            <a:pPr algn="ctr"/>
            <a:r>
              <a:rPr lang="en-AU" dirty="0"/>
              <a:t>Sponsored By:</a:t>
            </a:r>
          </a:p>
        </p:txBody>
      </p:sp>
    </p:spTree>
    <p:extLst>
      <p:ext uri="{BB962C8B-B14F-4D97-AF65-F5344CB8AC3E}">
        <p14:creationId xmlns:p14="http://schemas.microsoft.com/office/powerpoint/2010/main" val="37100349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545C9CA2585242B3B1D1B7A5F25ADF" ma:contentTypeVersion="17" ma:contentTypeDescription="Create a new document." ma:contentTypeScope="" ma:versionID="b089aee8dc5483430829efde70a1274d">
  <xsd:schema xmlns:xsd="http://www.w3.org/2001/XMLSchema" xmlns:xs="http://www.w3.org/2001/XMLSchema" xmlns:p="http://schemas.microsoft.com/office/2006/metadata/properties" xmlns:ns2="8702683b-2f29-4b9e-9823-3aae14fa044d" xmlns:ns3="bebaf924-86d0-47cd-bfc6-9065b28afe08" targetNamespace="http://schemas.microsoft.com/office/2006/metadata/properties" ma:root="true" ma:fieldsID="698525f78c8a02e5a201cd9e97192225" ns2:_="" ns3:_="">
    <xsd:import namespace="8702683b-2f29-4b9e-9823-3aae14fa044d"/>
    <xsd:import namespace="bebaf924-86d0-47cd-bfc6-9065b28afe0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02683b-2f29-4b9e-9823-3aae14fa044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6edcfbdb-f875-489f-90db-7993ff057829}" ma:internalName="TaxCatchAll" ma:showField="CatchAllData" ma:web="8702683b-2f29-4b9e-9823-3aae14fa044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baf924-86d0-47cd-bfc6-9065b28afe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9363f195-9f50-4f8a-b054-4910e534a0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702683b-2f29-4b9e-9823-3aae14fa044d" xsi:nil="true"/>
    <lcf76f155ced4ddcb4097134ff3c332f xmlns="bebaf924-86d0-47cd-bfc6-9065b28afe0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07A824E-80AF-47AF-90CF-1833DF425BA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702683b-2f29-4b9e-9823-3aae14fa044d"/>
    <ds:schemaRef ds:uri="bebaf924-86d0-47cd-bfc6-9065b28afe0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853689A-98C7-444E-98E9-2AEFE565DFA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4A28CD3-E90E-42FE-8EB6-A83CD99C48F4}">
  <ds:schemaRefs>
    <ds:schemaRef ds:uri="http://schemas.microsoft.com/office/2006/metadata/properties"/>
    <ds:schemaRef ds:uri="http://schemas.microsoft.com/office/infopath/2007/PartnerControls"/>
    <ds:schemaRef ds:uri="8702683b-2f29-4b9e-9823-3aae14fa044d"/>
    <ds:schemaRef ds:uri="bebaf924-86d0-47cd-bfc6-9065b28afe08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41</Words>
  <Application>Microsoft Office PowerPoint</Application>
  <PresentationFormat>Widescreen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PP Telegraf SemiBold</vt:lpstr>
      <vt:lpstr>PP Telegraf UltraBold</vt:lpstr>
      <vt:lpstr>Office Theme</vt:lpstr>
      <vt:lpstr>PowerPoint Presentation</vt:lpstr>
      <vt:lpstr>Session Title  Goes Here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Caitlin Brown</dc:creator>
  <cp:lastModifiedBy>Caitlin Brown</cp:lastModifiedBy>
  <cp:revision>1</cp:revision>
  <dcterms:created xsi:type="dcterms:W3CDTF">2023-10-18T01:50:40Z</dcterms:created>
  <dcterms:modified xsi:type="dcterms:W3CDTF">2023-11-02T00:02:57Z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0x0101006F545C9CA2585242B3B1D1B7A5F25ADF</vt:lpwstr>
  </property>
  <property fmtid="{D5CDD505-2E9C-101B-9397-08002B2CF9AE}" pid="3" name="MediaServiceImageTags">
    <vt:lpwstr/>
  </property>
</Properties>
</file>