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65" r:id="rId6"/>
    <p:sldId id="268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F658F7-5775-47FB-9D3E-8E2CACC701C8}" v="3" dt="2023-11-02T00:04:37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Brown" userId="e5a29384-8769-408d-b717-ae8cda6a90d9" providerId="ADAL" clId="{FFF658F7-5775-47FB-9D3E-8E2CACC701C8}"/>
    <pc:docChg chg="undo custSel addSld delSld modSld">
      <pc:chgData name="Caitlin Brown" userId="e5a29384-8769-408d-b717-ae8cda6a90d9" providerId="ADAL" clId="{FFF658F7-5775-47FB-9D3E-8E2CACC701C8}" dt="2023-11-02T00:04:50.942" v="73" actId="34135"/>
      <pc:docMkLst>
        <pc:docMk/>
      </pc:docMkLst>
      <pc:sldChg chg="modSp mod">
        <pc:chgData name="Caitlin Brown" userId="e5a29384-8769-408d-b717-ae8cda6a90d9" providerId="ADAL" clId="{FFF658F7-5775-47FB-9D3E-8E2CACC701C8}" dt="2023-10-24T00:54:39.875" v="2" actId="34135"/>
        <pc:sldMkLst>
          <pc:docMk/>
          <pc:sldMk cId="2855074402" sldId="265"/>
        </pc:sldMkLst>
        <pc:picChg chg="mod">
          <ac:chgData name="Caitlin Brown" userId="e5a29384-8769-408d-b717-ae8cda6a90d9" providerId="ADAL" clId="{FFF658F7-5775-47FB-9D3E-8E2CACC701C8}" dt="2023-10-24T00:54:39.875" v="2" actId="34135"/>
          <ac:picMkLst>
            <pc:docMk/>
            <pc:sldMk cId="2855074402" sldId="265"/>
            <ac:picMk id="4" creationId="{CDE1130B-0A8F-4AAD-4668-A7A8651B08DE}"/>
          </ac:picMkLst>
        </pc:picChg>
      </pc:sldChg>
      <pc:sldChg chg="del">
        <pc:chgData name="Caitlin Brown" userId="e5a29384-8769-408d-b717-ae8cda6a90d9" providerId="ADAL" clId="{FFF658F7-5775-47FB-9D3E-8E2CACC701C8}" dt="2023-10-24T00:54:24.877" v="0" actId="47"/>
        <pc:sldMkLst>
          <pc:docMk/>
          <pc:sldMk cId="2982735124" sldId="271"/>
        </pc:sldMkLst>
      </pc:sldChg>
      <pc:sldChg chg="addSp modSp add mod">
        <pc:chgData name="Caitlin Brown" userId="e5a29384-8769-408d-b717-ae8cda6a90d9" providerId="ADAL" clId="{FFF658F7-5775-47FB-9D3E-8E2CACC701C8}" dt="2023-11-02T00:04:50.942" v="73" actId="34135"/>
        <pc:sldMkLst>
          <pc:docMk/>
          <pc:sldMk cId="3408503027" sldId="277"/>
        </pc:sldMkLst>
        <pc:spChg chg="add mod">
          <ac:chgData name="Caitlin Brown" userId="e5a29384-8769-408d-b717-ae8cda6a90d9" providerId="ADAL" clId="{FFF658F7-5775-47FB-9D3E-8E2CACC701C8}" dt="2023-10-24T00:54:55.571" v="31" actId="34135"/>
          <ac:spMkLst>
            <pc:docMk/>
            <pc:sldMk cId="3408503027" sldId="277"/>
            <ac:spMk id="2" creationId="{62582051-871F-7583-1B46-FBD65533C374}"/>
          </ac:spMkLst>
        </pc:spChg>
        <pc:picChg chg="add mod">
          <ac:chgData name="Caitlin Brown" userId="e5a29384-8769-408d-b717-ae8cda6a90d9" providerId="ADAL" clId="{FFF658F7-5775-47FB-9D3E-8E2CACC701C8}" dt="2023-11-02T00:04:50.942" v="73" actId="34135"/>
          <ac:picMkLst>
            <pc:docMk/>
            <pc:sldMk cId="3408503027" sldId="277"/>
            <ac:picMk id="3" creationId="{0AAD5E92-D22D-25F1-EBA9-C1943B229D2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C4BC5-0F5F-4C96-87E8-821897469EC1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35B15-0BB0-4673-B6BE-0B6363B45E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833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9268F-09C4-2540-847F-54D336064B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791CD-A3FD-2A55-8CEE-2D8CF5BD2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74416-82A2-1171-5093-6E59D576A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A0874-5672-DE76-09FE-827026B1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3A795-721D-B18B-674E-72EF01177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32B66-FFA9-F0E3-5530-F4DF173E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927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9A64-3668-9A80-74DB-739FE7852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E4B8D-427C-AC6D-346F-6CDEE8AD6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8FDED-927D-30F5-5EE4-30BEDEB5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9D721-39BE-7D10-BBAB-091710A4E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B3596-5DD4-C01E-2596-3DBACF7C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25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51916-49F8-D36C-8D59-19F47CE4A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3A4C0-3BAB-9AB5-12BB-477F2EFA5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2750A-A98F-B063-8F6A-5BD198AF9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BFA25-824A-F78C-8C6C-65986D46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4E1DA-E878-6F14-F886-589FE30C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938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B5DD4-0E6B-2604-A33D-53E313857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CE47A-E4E9-2934-BE2F-3A54A7422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10E85-D44C-C5BA-CB26-3F504AD6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391A6-BCF4-BFC5-AB7E-A4C0E2BC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F78AB-ECC1-8A05-8D88-05B79FBA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386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AE808-87D0-BB7E-EB59-EFFE84266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264B1-AF4C-A31B-69AC-52EEB3E73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7FBC9-CA75-E7A6-54FE-1E1F0FF6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DB8B0-EC76-F9A3-01E0-71005324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90551-95F3-B90D-154B-63C6EAEA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346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5D1C7-02BA-8CEB-D16D-A35DD0F7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036A-58BB-48BD-1FD3-F5B21E8F2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69DD7-D2AC-0C06-5F92-144C9DC37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1A95E-FAC0-6D08-54C0-E05AE5A07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91D54-0DED-D54E-C12C-394E2716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143A1-6B46-113B-926F-87B7D74B4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432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67697-92BB-A336-DE25-50F8182D8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83D4F-D349-ECFB-B2A4-D98117565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E3FB1-988B-D18A-3D54-EBD5AE36D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20C848-58AC-EB10-9676-862C1C548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5B9A95-5F9A-5EF4-4284-AB6ED94AE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111FED-B088-C24F-BFB0-525BEA17F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1F9D68-A914-18C4-454C-1C97F8D07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AEC38D-FA7D-8033-B4A6-8EDF0909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225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2B84-2D3A-613E-DC41-9B772DE2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A5065A-A2D4-D835-8EC4-D937835C2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7A500-1FBF-FEAE-C01A-B0ACFC49B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40CF2C-71A5-8735-311F-14708B8A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572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85E66-7737-D523-3FC3-B06EB55C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15CF1F-2D95-E4E6-CD5B-B01466196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0CA23-A86D-B5AC-E2E5-C087B76B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86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86A7E-5016-FE3E-FB9F-1A425C376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E1D20-3CAB-E5A8-8B88-F92DD32A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A6150-990D-8F3D-9A1F-CFD2C8AD1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1D6FF-4464-39B5-DAF8-C7CC744C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CDC82-F1FE-EE37-F25D-6CDCEBF0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0B915-403C-974C-7964-FEA6E178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171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6F08C-16C3-5B4C-5420-7D6837868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558F1C-C6CE-66B2-69A8-BCD0E7C0F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E8AFC5-2274-C97A-4F5D-C3942C7B5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D671A-BF8F-9AAF-1F98-948F1C3D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D6067-EC58-FAF7-15F0-1DF942D48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C5B68-4F51-311B-9001-393D86E8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567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0CDE3A-C2E3-8F07-8132-32576757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5E50D-3C86-3893-52A4-C61C56E4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7576A-5CEA-1DA9-2D4E-D610D6F80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B1B85-1266-4007-8652-8970802F0026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1488C-EEC8-5358-2B0C-A632014CA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B763C-7FBE-8F8F-9558-8D1618502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FB65C-2B33-45E9-A52B-9AE2348959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04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6E19AF82-4DAF-BC81-8453-AC2AD11F05B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background with a white border&#10;&#10;Description automatically generated with medium confidence">
            <a:extLst>
              <a:ext uri="{FF2B5EF4-FFF2-40B4-BE49-F238E27FC236}">
                <a16:creationId xmlns:a16="http://schemas.microsoft.com/office/drawing/2014/main" id="{7791E4E1-7679-39CB-BD09-DD88771673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49D084-7150-44D1-99B2-AB4F371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89" y="1921121"/>
            <a:ext cx="9389076" cy="143123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Session Title </a:t>
            </a:r>
            <a:b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</a:br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F0507-FD18-0631-C18E-3347B40A33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7589" y="3635675"/>
            <a:ext cx="2450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FUNDRAISING HOW TO TRACK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E7D6-FAB8-87DB-B214-DA5BC46603D0}"/>
              </a:ext>
            </a:extLst>
          </p:cNvPr>
          <p:cNvSpPr txBox="1"/>
          <p:nvPr/>
        </p:nvSpPr>
        <p:spPr>
          <a:xfrm>
            <a:off x="1717589" y="3950414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NAME GOES HERE&gt;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F3AA-6E8E-1718-C29F-AFFA92F286B7}"/>
              </a:ext>
            </a:extLst>
          </p:cNvPr>
          <p:cNvSpPr txBox="1"/>
          <p:nvPr/>
        </p:nvSpPr>
        <p:spPr>
          <a:xfrm>
            <a:off x="1717589" y="4266854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ORG GOES HERE&gt;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77E903-9C0C-1E8B-B98B-EB6BC0F86B4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31430" y="5172733"/>
            <a:ext cx="308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Fundraising How To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E1130B-0A8F-4AAD-4668-A7A8651B08D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18112" y="5932157"/>
            <a:ext cx="2098430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7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background with blue and white lights&#10;&#10;Description automatically generated with medium confidence">
            <a:extLst>
              <a:ext uri="{FF2B5EF4-FFF2-40B4-BE49-F238E27FC236}">
                <a16:creationId xmlns:a16="http://schemas.microsoft.com/office/drawing/2014/main" id="{3CC574BA-B19F-6FEE-E0CB-CEC33F8F8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6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black card with text&#10;&#10;Description automatically generated">
            <a:extLst>
              <a:ext uri="{FF2B5EF4-FFF2-40B4-BE49-F238E27FC236}">
                <a16:creationId xmlns:a16="http://schemas.microsoft.com/office/drawing/2014/main" id="{8125F1E5-36AC-BE24-7037-41C1F792F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582051-871F-7583-1B46-FBD65533C3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94691" y="5305006"/>
            <a:ext cx="308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Fundraising How To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AD5E92-D22D-25F1-EBA9-C1943B229D2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9491" y="5975490"/>
            <a:ext cx="2585112" cy="79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503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2683b-2f29-4b9e-9823-3aae14fa044d" xsi:nil="true"/>
    <lcf76f155ced4ddcb4097134ff3c332f xmlns="bebaf924-86d0-47cd-bfc6-9065b28afe0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5C9CA2585242B3B1D1B7A5F25ADF" ma:contentTypeVersion="17" ma:contentTypeDescription="Create a new document." ma:contentTypeScope="" ma:versionID="b089aee8dc5483430829efde70a1274d">
  <xsd:schema xmlns:xsd="http://www.w3.org/2001/XMLSchema" xmlns:xs="http://www.w3.org/2001/XMLSchema" xmlns:p="http://schemas.microsoft.com/office/2006/metadata/properties" xmlns:ns2="8702683b-2f29-4b9e-9823-3aae14fa044d" xmlns:ns3="bebaf924-86d0-47cd-bfc6-9065b28afe08" targetNamespace="http://schemas.microsoft.com/office/2006/metadata/properties" ma:root="true" ma:fieldsID="698525f78c8a02e5a201cd9e97192225" ns2:_="" ns3:_="">
    <xsd:import namespace="8702683b-2f29-4b9e-9823-3aae14fa044d"/>
    <xsd:import namespace="bebaf924-86d0-47cd-bfc6-9065b28afe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af924-86d0-47cd-bfc6-9065b28af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4EA79C-BAA5-49E2-8C37-03835606A513}">
  <ds:schemaRefs>
    <ds:schemaRef ds:uri="http://schemas.microsoft.com/office/2006/metadata/properties"/>
    <ds:schemaRef ds:uri="http://schemas.microsoft.com/office/infopath/2007/PartnerControls"/>
    <ds:schemaRef ds:uri="8702683b-2f29-4b9e-9823-3aae14fa044d"/>
    <ds:schemaRef ds:uri="bebaf924-86d0-47cd-bfc6-9065b28afe08"/>
  </ds:schemaRefs>
</ds:datastoreItem>
</file>

<file path=customXml/itemProps2.xml><?xml version="1.0" encoding="utf-8"?>
<ds:datastoreItem xmlns:ds="http://schemas.openxmlformats.org/officeDocument/2006/customXml" ds:itemID="{6D00834D-A167-4CB9-8FB5-75EFA3D73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2683b-2f29-4b9e-9823-3aae14fa044d"/>
    <ds:schemaRef ds:uri="bebaf924-86d0-47cd-bfc6-9065b28af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4C88B3-E9BE-4A4C-881C-6F091FA621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Widescreen</PresentationFormat>
  <Paragraphs>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PP Telegraf SemiBold</vt:lpstr>
      <vt:lpstr>PP Telegraf UltraBold</vt:lpstr>
      <vt:lpstr>Office Theme</vt:lpstr>
      <vt:lpstr>PowerPoint Presentation</vt:lpstr>
      <vt:lpstr>Session Title  Goes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Brown</dc:creator>
  <cp:lastModifiedBy>Caitlin Brown</cp:lastModifiedBy>
  <cp:revision>1</cp:revision>
  <dcterms:created xsi:type="dcterms:W3CDTF">2023-10-18T01:53:38Z</dcterms:created>
  <dcterms:modified xsi:type="dcterms:W3CDTF">2023-11-02T00:04:52Z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0x0101006F545C9CA2585242B3B1D1B7A5F25ADF</vt:lpwstr>
  </property>
  <property fmtid="{D5CDD505-2E9C-101B-9397-08002B2CF9AE}" pid="3" name="MediaServiceImageTags">
    <vt:lpwstr/>
  </property>
</Properties>
</file>