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73" r:id="rId6"/>
    <p:sldId id="263" r:id="rId7"/>
    <p:sldId id="27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5203EB-1A5B-477C-9A6F-18E4A8EE744D}" v="3" dt="2023-11-02T00:05:44.3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 varScale="1">
        <p:scale>
          <a:sx n="94" d="100"/>
          <a:sy n="94" d="100"/>
        </p:scale>
        <p:origin x="96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itlin Brown" userId="e5a29384-8769-408d-b717-ae8cda6a90d9" providerId="ADAL" clId="{D35203EB-1A5B-477C-9A6F-18E4A8EE744D}"/>
    <pc:docChg chg="addSld delSld modSld">
      <pc:chgData name="Caitlin Brown" userId="e5a29384-8769-408d-b717-ae8cda6a90d9" providerId="ADAL" clId="{D35203EB-1A5B-477C-9A6F-18E4A8EE744D}" dt="2023-11-02T00:05:55.761" v="65" actId="34135"/>
      <pc:docMkLst>
        <pc:docMk/>
      </pc:docMkLst>
      <pc:sldChg chg="del">
        <pc:chgData name="Caitlin Brown" userId="e5a29384-8769-408d-b717-ae8cda6a90d9" providerId="ADAL" clId="{D35203EB-1A5B-477C-9A6F-18E4A8EE744D}" dt="2023-10-24T00:56:50.007" v="0" actId="47"/>
        <pc:sldMkLst>
          <pc:docMk/>
          <pc:sldMk cId="2846083580" sldId="270"/>
        </pc:sldMkLst>
      </pc:sldChg>
      <pc:sldChg chg="addSp modSp add mod">
        <pc:chgData name="Caitlin Brown" userId="e5a29384-8769-408d-b717-ae8cda6a90d9" providerId="ADAL" clId="{D35203EB-1A5B-477C-9A6F-18E4A8EE744D}" dt="2023-11-02T00:05:55.761" v="65" actId="34135"/>
        <pc:sldMkLst>
          <pc:docMk/>
          <pc:sldMk cId="3408503027" sldId="277"/>
        </pc:sldMkLst>
        <pc:spChg chg="add mod">
          <ac:chgData name="Caitlin Brown" userId="e5a29384-8769-408d-b717-ae8cda6a90d9" providerId="ADAL" clId="{D35203EB-1A5B-477C-9A6F-18E4A8EE744D}" dt="2023-10-24T00:57:11.177" v="24" actId="34135"/>
          <ac:spMkLst>
            <pc:docMk/>
            <pc:sldMk cId="3408503027" sldId="277"/>
            <ac:spMk id="2" creationId="{DFB0C1EB-FA4C-0435-A280-99B00131F4BF}"/>
          </ac:spMkLst>
        </pc:spChg>
        <pc:picChg chg="add mod">
          <ac:chgData name="Caitlin Brown" userId="e5a29384-8769-408d-b717-ae8cda6a90d9" providerId="ADAL" clId="{D35203EB-1A5B-477C-9A6F-18E4A8EE744D}" dt="2023-11-02T00:05:55.761" v="65" actId="34135"/>
          <ac:picMkLst>
            <pc:docMk/>
            <pc:sldMk cId="3408503027" sldId="277"/>
            <ac:picMk id="3" creationId="{543B8126-C9FD-0091-F72F-96DF30B4073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8BC4F-136C-06D3-1CAB-C8A02DD5F7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9DB2AD-C63C-D1AA-51DB-D3EFA6623C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95560D-70D8-9FD5-A45A-EC6AD1E73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6BA0-D00F-4361-A699-B6498700D9CF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9AC81-7588-20E2-22D4-2C8F614C9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9782-5681-A966-9DC7-B576E878C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C72A-1C27-4889-B72E-25A8D8CC80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0083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DEB8B-ADF5-E18F-F4FA-2105B1184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1C97EF-EEF3-FF11-8525-C50DACD5FF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F3FE3-EA21-9F07-A1C6-A371746CE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6BA0-D00F-4361-A699-B6498700D9CF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AC0B1-3CD9-C82F-DA6E-9DFBD84EF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086B30-459C-8D08-BA9A-890E3FCC2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C72A-1C27-4889-B72E-25A8D8CC80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6592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F54260-72BA-D0E7-F036-B28D055713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FDEDA4-7E3A-CD31-9C93-36B6498EDB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698E6-A588-DFA8-DF4E-054B936DB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6BA0-D00F-4361-A699-B6498700D9CF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E96216-86C4-5AC4-F5E6-DBEDC1821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45C53-52F9-8420-EA2D-087ECC976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C72A-1C27-4889-B72E-25A8D8CC80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8370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CCD7E-CD77-76E3-799B-B211BD54A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F4A6A-D9C2-4338-9E2B-61530D793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47539-1BBC-15C3-CAF3-4E4BBF72E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6BA0-D00F-4361-A699-B6498700D9CF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886EF-962B-F73B-ECA0-7BFA4AA8D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8D9E8-386B-8611-E776-68D82073E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C72A-1C27-4889-B72E-25A8D8CC80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6772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962F5-D132-F97B-E926-590A46E49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63C645-1D4D-CC1A-7DA0-5DA43ABDC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86729-07CF-D044-A0AA-6EE76E99B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6BA0-D00F-4361-A699-B6498700D9CF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938515-69C9-B7B5-3E9D-9B71F20A2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A431C7-405A-BE5C-8582-99EB8915C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C72A-1C27-4889-B72E-25A8D8CC80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4125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5A550-4FAB-4DC5-2ABE-1B9093E6F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721F0-B48B-BD81-4F06-1EB9FE0CA8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38C442-1EB2-58C9-7FC2-175CBD922E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69C3B5-4709-77A7-230B-66A9BD1C2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6BA0-D00F-4361-A699-B6498700D9CF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9D508F-B439-BDDF-6A72-8C0E683CE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1C62B3-97F5-1DCC-CB83-96B21374A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C72A-1C27-4889-B72E-25A8D8CC80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1121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115E4-4B78-B494-8276-C49CF0BAB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3B82B-7F7F-B1ED-106F-D61570389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290AD2-7E79-2F8A-1ABD-534C09AEC0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1D6E7D-0B52-5098-99E5-AC1A3643DF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3B855-CF62-413C-DE03-8D80EDE6F2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F57B75-777E-9E7C-D9AC-128784ED0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6BA0-D00F-4361-A699-B6498700D9CF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5E6D34-55A4-7354-1BFE-BE116D12C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A97114-38D7-5DCF-6E71-1D90480BF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C72A-1C27-4889-B72E-25A8D8CC80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998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B37AF-214E-9453-DDEE-FC2A17E05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0973C2-3D5B-61CA-09F2-764E7AFBC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6BA0-D00F-4361-A699-B6498700D9CF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F5BF19-C108-F509-D441-FCA754387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8EB09E-4905-0D56-CA40-27A7326AF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C72A-1C27-4889-B72E-25A8D8CC80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611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145C63-27C7-C865-BDEE-6EDE51EC3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6BA0-D00F-4361-A699-B6498700D9CF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71470B-BDEE-2344-B86E-6C1EA69A4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94386-B6E4-AAAC-77EE-574A5A768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C72A-1C27-4889-B72E-25A8D8CC80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5933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61A05-9D56-530F-2989-986624F91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E0D38-2E11-4FD1-399A-51FF3296A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CB09B-B332-584D-BC15-82D940AE57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97C4D5-2153-D576-4987-E38FA0349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6BA0-D00F-4361-A699-B6498700D9CF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C0A088-BE15-5617-AC69-CE44642E8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42FFA4-197B-CBE5-4878-F996ADDFF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C72A-1C27-4889-B72E-25A8D8CC80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2243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51D02-2D3D-6363-AA00-12D27FC39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24E6BA-B050-39A3-AB4A-59DCEB3A9A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827425-666A-5A12-BEE1-644584298C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56C19D-570A-E96E-6B43-95EAAAA77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6BA0-D00F-4361-A699-B6498700D9CF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39CE3-783F-47EC-CEEB-0E4185573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7E113F-2B3B-5B1A-81CF-76FFB4489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C72A-1C27-4889-B72E-25A8D8CC80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802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C72E2B-47C9-66E1-D538-AD7FB2EB5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6DC4B6-3C9B-A670-474A-9EDA19E5B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69806-3159-C6C2-ECAC-3184A17AFB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26BA0-D00F-4361-A699-B6498700D9CF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9F520-2BF9-0436-200B-CA6CD41241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1673B-106A-13D5-16EA-F6FED84656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BC72A-1C27-4889-B72E-25A8D8CC80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8453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urple and white rectangular object with text&#10;&#10;Description automatically generated">
            <a:extLst>
              <a:ext uri="{FF2B5EF4-FFF2-40B4-BE49-F238E27FC236}">
                <a16:creationId xmlns:a16="http://schemas.microsoft.com/office/drawing/2014/main" id="{6E19AF82-4DAF-BC81-8453-AC2AD11F05B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294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urple background with a white border&#10;&#10;Description automatically generated with medium confidence">
            <a:extLst>
              <a:ext uri="{FF2B5EF4-FFF2-40B4-BE49-F238E27FC236}">
                <a16:creationId xmlns:a16="http://schemas.microsoft.com/office/drawing/2014/main" id="{83ECA357-4D5D-D730-56F1-542A833C261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D49D084-7150-44D1-99B2-AB4F3713C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7589" y="1921121"/>
            <a:ext cx="9389076" cy="1431234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403664"/>
                </a:solidFill>
                <a:latin typeface="PP Telegraf UltraBold" pitchFamily="2" charset="77"/>
              </a:rPr>
              <a:t>Session Title </a:t>
            </a:r>
            <a:br>
              <a:rPr lang="en-US" sz="5400" b="1" dirty="0">
                <a:solidFill>
                  <a:srgbClr val="403664"/>
                </a:solidFill>
                <a:latin typeface="PP Telegraf UltraBold" pitchFamily="2" charset="77"/>
              </a:rPr>
            </a:br>
            <a:r>
              <a:rPr lang="en-US" sz="5400" b="1" dirty="0">
                <a:solidFill>
                  <a:srgbClr val="403664"/>
                </a:solidFill>
                <a:latin typeface="PP Telegraf UltraBold" pitchFamily="2" charset="77"/>
              </a:rPr>
              <a:t>Goes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EF0507-FD18-0631-C18E-3347B40A33D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717589" y="3635675"/>
            <a:ext cx="1823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403664"/>
                </a:solidFill>
                <a:latin typeface="PP Telegraf SemiBold" pitchFamily="2" charset="77"/>
              </a:rPr>
              <a:t>GIFTS IN WILLS TRACK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17E7D6-FAB8-87DB-B214-DA5BC46603D0}"/>
              </a:ext>
            </a:extLst>
          </p:cNvPr>
          <p:cNvSpPr txBox="1"/>
          <p:nvPr/>
        </p:nvSpPr>
        <p:spPr>
          <a:xfrm>
            <a:off x="1717589" y="3950414"/>
            <a:ext cx="2949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403664"/>
                </a:solidFill>
                <a:latin typeface="PP Telegraf SemiBold" pitchFamily="2" charset="77"/>
              </a:rPr>
              <a:t>&lt;SPEAKER NAME GOES HERE&gt;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1DF3AA-6E8E-1718-C29F-AFFA92F286B7}"/>
              </a:ext>
            </a:extLst>
          </p:cNvPr>
          <p:cNvSpPr txBox="1"/>
          <p:nvPr/>
        </p:nvSpPr>
        <p:spPr>
          <a:xfrm>
            <a:off x="1717589" y="4266854"/>
            <a:ext cx="27799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403664"/>
                </a:solidFill>
                <a:latin typeface="PP Telegraf SemiBold" pitchFamily="2" charset="77"/>
              </a:rPr>
              <a:t>&lt;SPEAKER ORG GOES HERE&gt;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35496C-9435-3299-453B-88DEE2AC14E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031430" y="5172733"/>
            <a:ext cx="3082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Gifts in Wills Track</a:t>
            </a:r>
          </a:p>
          <a:p>
            <a:pPr algn="ctr"/>
            <a:r>
              <a:rPr lang="en-AU" dirty="0"/>
              <a:t>Sponsored By: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35CDC0-5E55-CE12-5390-55B85B31745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45013" y="5932157"/>
            <a:ext cx="1844628" cy="646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9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background with blue and white lights&#10;&#10;Description automatically generated with medium confidence">
            <a:extLst>
              <a:ext uri="{FF2B5EF4-FFF2-40B4-BE49-F238E27FC236}">
                <a16:creationId xmlns:a16="http://schemas.microsoft.com/office/drawing/2014/main" id="{0994C151-B3E4-7B35-F026-66A6C1A9CCC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988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black card with text&#10;&#10;Description automatically generated">
            <a:extLst>
              <a:ext uri="{FF2B5EF4-FFF2-40B4-BE49-F238E27FC236}">
                <a16:creationId xmlns:a16="http://schemas.microsoft.com/office/drawing/2014/main" id="{8125F1E5-36AC-BE24-7037-41C1F792FB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FB0C1EB-FA4C-0435-A280-99B00131F4B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106193" y="5287753"/>
            <a:ext cx="3082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Gifts in Wills Track</a:t>
            </a:r>
          </a:p>
          <a:p>
            <a:pPr algn="ctr"/>
            <a:r>
              <a:rPr lang="en-AU" dirty="0"/>
              <a:t>Sponsored By: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3B8126-C9FD-0091-F72F-96DF30B4073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69588" y="5892801"/>
            <a:ext cx="2662176" cy="932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503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702683b-2f29-4b9e-9823-3aae14fa044d" xsi:nil="true"/>
    <lcf76f155ced4ddcb4097134ff3c332f xmlns="bebaf924-86d0-47cd-bfc6-9065b28afe08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45C9CA2585242B3B1D1B7A5F25ADF" ma:contentTypeVersion="17" ma:contentTypeDescription="Create a new document." ma:contentTypeScope="" ma:versionID="b089aee8dc5483430829efde70a1274d">
  <xsd:schema xmlns:xsd="http://www.w3.org/2001/XMLSchema" xmlns:xs="http://www.w3.org/2001/XMLSchema" xmlns:p="http://schemas.microsoft.com/office/2006/metadata/properties" xmlns:ns2="8702683b-2f29-4b9e-9823-3aae14fa044d" xmlns:ns3="bebaf924-86d0-47cd-bfc6-9065b28afe08" targetNamespace="http://schemas.microsoft.com/office/2006/metadata/properties" ma:root="true" ma:fieldsID="698525f78c8a02e5a201cd9e97192225" ns2:_="" ns3:_="">
    <xsd:import namespace="8702683b-2f29-4b9e-9823-3aae14fa044d"/>
    <xsd:import namespace="bebaf924-86d0-47cd-bfc6-9065b28afe0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02683b-2f29-4b9e-9823-3aae14fa044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edcfbdb-f875-489f-90db-7993ff057829}" ma:internalName="TaxCatchAll" ma:showField="CatchAllData" ma:web="8702683b-2f29-4b9e-9823-3aae14fa04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baf924-86d0-47cd-bfc6-9065b28afe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363f195-9f50-4f8a-b054-4910e534a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B887DE-15CE-4407-B355-E738C8334C5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E6683AC-8E23-4BC6-AD56-3B4C6B5A07DD}">
  <ds:schemaRefs>
    <ds:schemaRef ds:uri="http://schemas.microsoft.com/office/2006/metadata/properties"/>
    <ds:schemaRef ds:uri="http://schemas.microsoft.com/office/infopath/2007/PartnerControls"/>
    <ds:schemaRef ds:uri="8702683b-2f29-4b9e-9823-3aae14fa044d"/>
    <ds:schemaRef ds:uri="bebaf924-86d0-47cd-bfc6-9065b28afe08"/>
  </ds:schemaRefs>
</ds:datastoreItem>
</file>

<file path=customXml/itemProps3.xml><?xml version="1.0" encoding="utf-8"?>
<ds:datastoreItem xmlns:ds="http://schemas.openxmlformats.org/officeDocument/2006/customXml" ds:itemID="{5776DE5A-9E6B-4ADE-B9E3-BE24CB3835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02683b-2f29-4b9e-9823-3aae14fa044d"/>
    <ds:schemaRef ds:uri="bebaf924-86d0-47cd-bfc6-9065b28afe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35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PP Telegraf SemiBold</vt:lpstr>
      <vt:lpstr>PP Telegraf UltraBold</vt:lpstr>
      <vt:lpstr>Office Theme</vt:lpstr>
      <vt:lpstr>PowerPoint Presentation</vt:lpstr>
      <vt:lpstr>Session Title  Goes Here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Caitlin Brown</dc:creator>
  <cp:lastModifiedBy>Caitlin Brown</cp:lastModifiedBy>
  <cp:revision>1</cp:revision>
  <dcterms:created xsi:type="dcterms:W3CDTF">2023-10-18T01:57:42Z</dcterms:created>
  <dcterms:modified xsi:type="dcterms:W3CDTF">2023-11-02T00:05:57Z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0x0101006F545C9CA2585242B3B1D1B7A5F25ADF</vt:lpwstr>
  </property>
  <property fmtid="{D5CDD505-2E9C-101B-9397-08002B2CF9AE}" pid="3" name="MediaServiceImageTags">
    <vt:lpwstr/>
  </property>
</Properties>
</file>