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5" r:id="rId6"/>
    <p:sldId id="263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1DE47-7CFC-4F6B-903C-98092058B304}" v="3" dt="2023-11-02T00:06:52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Brown" userId="e5a29384-8769-408d-b717-ae8cda6a90d9" providerId="ADAL" clId="{6311DE47-7CFC-4F6B-903C-98092058B304}"/>
    <pc:docChg chg="undo custSel addSld delSld modSld">
      <pc:chgData name="Caitlin Brown" userId="e5a29384-8769-408d-b717-ae8cda6a90d9" providerId="ADAL" clId="{6311DE47-7CFC-4F6B-903C-98092058B304}" dt="2023-11-02T00:07:15.149" v="99" actId="34135"/>
      <pc:docMkLst>
        <pc:docMk/>
      </pc:docMkLst>
      <pc:sldChg chg="del">
        <pc:chgData name="Caitlin Brown" userId="e5a29384-8769-408d-b717-ae8cda6a90d9" providerId="ADAL" clId="{6311DE47-7CFC-4F6B-903C-98092058B304}" dt="2023-10-24T00:58:25.039" v="0" actId="47"/>
        <pc:sldMkLst>
          <pc:docMk/>
          <pc:sldMk cId="2480392396" sldId="272"/>
        </pc:sldMkLst>
      </pc:sldChg>
      <pc:sldChg chg="addSp modSp add mod">
        <pc:chgData name="Caitlin Brown" userId="e5a29384-8769-408d-b717-ae8cda6a90d9" providerId="ADAL" clId="{6311DE47-7CFC-4F6B-903C-98092058B304}" dt="2023-11-02T00:07:15.149" v="99" actId="34135"/>
        <pc:sldMkLst>
          <pc:docMk/>
          <pc:sldMk cId="3710034981" sldId="276"/>
        </pc:sldMkLst>
        <pc:spChg chg="add mod">
          <ac:chgData name="Caitlin Brown" userId="e5a29384-8769-408d-b717-ae8cda6a90d9" providerId="ADAL" clId="{6311DE47-7CFC-4F6B-903C-98092058B304}" dt="2023-10-24T00:58:58.354" v="47" actId="34135"/>
          <ac:spMkLst>
            <pc:docMk/>
            <pc:sldMk cId="3710034981" sldId="276"/>
            <ac:spMk id="2" creationId="{F189F17D-14DD-0947-FC8F-E289B13C1C4E}"/>
          </ac:spMkLst>
        </pc:spChg>
        <pc:picChg chg="add mod ord">
          <ac:chgData name="Caitlin Brown" userId="e5a29384-8769-408d-b717-ae8cda6a90d9" providerId="ADAL" clId="{6311DE47-7CFC-4F6B-903C-98092058B304}" dt="2023-11-02T00:07:15.149" v="99" actId="34135"/>
          <ac:picMkLst>
            <pc:docMk/>
            <pc:sldMk cId="3710034981" sldId="276"/>
            <ac:picMk id="3" creationId="{895AFCD2-E153-6E7F-0407-AC47701541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69BB-F475-648E-10FE-0A64BEE9E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CBD23-C9F2-2B13-02DE-B1F5C87B0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CDFF9-58AB-E1A0-FF32-78ECD8DEC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CFCB6-3AF4-1A24-CC84-33C3E60C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6C02A-2C31-65BC-1208-8D9CDB3FB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931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D905-49AF-BAE9-BB6F-A9B345EDC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4CC4DE-A79C-2D95-BD59-F8DD6820B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24BA2-8375-9AC5-11DD-D24FD9239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7CC6E-BCF2-36BE-46B2-16BBD20A6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CE5C5-0505-3014-288B-71CF2816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198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35AD55-6614-27AB-7B5D-813074164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DE6BB-729E-8A8F-0E82-16EC58701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432E9-81A4-996B-EFC8-68FDFF1F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3101A-7684-086B-A572-71119056C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7E774-6900-5536-5D00-E57327EA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496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B3F0B-6E8A-08AA-6DCA-E4ABDA2E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A72DC-18EB-2527-CB5F-95BC966A8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0F402-55A6-933A-63BD-9703CA37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6B706-E73C-E63E-6CDE-1B706246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D35ED-6EA9-4F87-48F2-7232FF13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341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A907-3EDB-9000-857F-BF94DD35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96469-B816-F514-4B21-B1C30BC01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6133A-3B00-DD3D-0900-83E3EF575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465BC-9879-97F2-BB95-238F46D8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D4341-C3EA-5A4F-5D19-4D86E0E67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806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51F11-4B76-1E1B-1D30-17F949FF4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D04AF-8F5C-6F8D-A7DD-0027F70A6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30C43-97CD-6714-4527-C76EE77CF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69232-4640-874C-1369-66AF55A11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4823C-716D-7587-7023-3960DC7E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63D3D-46DE-B629-2BD2-FED1EBDD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01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09136-A926-07E0-B3E0-948123B6F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719AB-9001-9C78-4F14-2F016F6D2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575D1-1BA3-7FE1-A2ED-D5207296C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11D5EE-9C4C-5EB0-512C-7A325C627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B14E80-E62B-D241-C18C-6E8D42088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52AC69-1577-F7CE-1DF3-4DADEE8B1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F01417-0C9A-A802-0019-196331BD3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FBCD2D-8CAF-7D8B-3344-DF6D0FB87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1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7958B-0A2F-7E07-F3BB-6400A817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23A9DA-B5C9-70CC-ECD9-92ACC577C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C5B48-10D3-8490-8F32-FE79AD9D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70329C-ABA8-E422-5A6D-8EA14F81E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64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C6E6A4-D0C5-D692-F4FB-B448DB21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A10C4F-BE67-FED1-8BB8-AAEBEED1A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7384B5-F9C3-6E20-4FA0-E7C1115E8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38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0D7CB-4A62-CE2F-4BEE-C31345F71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CAC49-F9D6-5788-6772-F00CC798B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DB752-CCFA-31B1-65C8-B18B6AC49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756B8-4E37-5751-F7D0-FB9B9B6E3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799B7-F2FC-1629-86E0-18ECDB03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63693-F898-2BE9-7E81-DF014A14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428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3D91-7F2A-CC11-2F33-5126B7E06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C23238-E0E6-1602-20BD-215749F7A4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C82DA-FA26-AB74-8768-7507B94E8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D1425-156B-52A4-BEEB-8F91B86E4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A5973-5C04-08AA-ED1B-B3B1476CA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2870C-72CC-B34E-B9BA-DAC46B51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947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8251EB-CFEF-D6C0-FE32-E899F2675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48BB1-4085-11E5-3432-ECCD1E614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28D23-FE84-F383-C9AE-2421AEB10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F412E-11E0-4199-A942-4896D48D8D2F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17C91-D7C1-2075-E528-3B6E0F7AD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C6090-A401-1E36-EE89-6D6F287EF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76495-1174-4E0C-97D0-6FD84C6C3D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704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6E19AF82-4DAF-BC81-8453-AC2AD11F05B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background with a white border&#10;&#10;Description automatically generated with medium confidence">
            <a:extLst>
              <a:ext uri="{FF2B5EF4-FFF2-40B4-BE49-F238E27FC236}">
                <a16:creationId xmlns:a16="http://schemas.microsoft.com/office/drawing/2014/main" id="{7791E4E1-7679-39CB-BD09-DD88771673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49D084-7150-44D1-99B2-AB4F371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89" y="1921121"/>
            <a:ext cx="9389076" cy="143123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Session Title </a:t>
            </a:r>
            <a:b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</a:br>
            <a:r>
              <a:rPr lang="en-US" sz="5400" b="1" dirty="0">
                <a:solidFill>
                  <a:srgbClr val="0175C4"/>
                </a:solidFill>
                <a:latin typeface="PP Telegraf UltraBold" pitchFamily="2" charset="77"/>
              </a:rPr>
              <a:t>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F0507-FD18-0631-C18E-3347B40A33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7589" y="3635675"/>
            <a:ext cx="1627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LEADERSHIP TRACK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E7D6-FAB8-87DB-B214-DA5BC46603D0}"/>
              </a:ext>
            </a:extLst>
          </p:cNvPr>
          <p:cNvSpPr txBox="1"/>
          <p:nvPr/>
        </p:nvSpPr>
        <p:spPr>
          <a:xfrm>
            <a:off x="1717589" y="3950414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NAME GOES HERE&gt;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F3AA-6E8E-1718-C29F-AFFA92F286B7}"/>
              </a:ext>
            </a:extLst>
          </p:cNvPr>
          <p:cNvSpPr txBox="1"/>
          <p:nvPr/>
        </p:nvSpPr>
        <p:spPr>
          <a:xfrm>
            <a:off x="1717589" y="4266854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175C4"/>
                </a:solidFill>
                <a:latin typeface="PP Telegraf SemiBold" pitchFamily="2" charset="77"/>
              </a:rPr>
              <a:t>&lt;SPEAKER ORG GOES HERE&gt;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22BAFC-E5E1-720A-DFE6-7A89C6CC24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31430" y="5172733"/>
            <a:ext cx="308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Leadership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1F8FE4-191A-1CA8-B0C3-B59C59EE87E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45013" y="5942896"/>
            <a:ext cx="1844628" cy="62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7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blue and white lights&#10;&#10;Description automatically generated with medium confidence">
            <a:extLst>
              <a:ext uri="{FF2B5EF4-FFF2-40B4-BE49-F238E27FC236}">
                <a16:creationId xmlns:a16="http://schemas.microsoft.com/office/drawing/2014/main" id="{0994C151-B3E4-7B35-F026-66A6C1A9CCC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98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nk rectangular object with red text&#10;&#10;Description automatically generated">
            <a:extLst>
              <a:ext uri="{FF2B5EF4-FFF2-40B4-BE49-F238E27FC236}">
                <a16:creationId xmlns:a16="http://schemas.microsoft.com/office/drawing/2014/main" id="{33B97B60-C503-7E6B-A054-4DE90A006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5AFCD2-E153-6E7F-0407-AC477015417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67525" y="5791200"/>
            <a:ext cx="2705004" cy="9162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189F17D-14DD-0947-FC8F-E289B13C1C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06193" y="5351014"/>
            <a:ext cx="3082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Leadership Track</a:t>
            </a:r>
          </a:p>
          <a:p>
            <a:pPr algn="ctr"/>
            <a:r>
              <a:rPr lang="en-AU" dirty="0"/>
              <a:t>Sponsored By:</a:t>
            </a:r>
          </a:p>
        </p:txBody>
      </p:sp>
    </p:spTree>
    <p:extLst>
      <p:ext uri="{BB962C8B-B14F-4D97-AF65-F5344CB8AC3E}">
        <p14:creationId xmlns:p14="http://schemas.microsoft.com/office/powerpoint/2010/main" val="371003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2683b-2f29-4b9e-9823-3aae14fa044d" xsi:nil="true"/>
    <lcf76f155ced4ddcb4097134ff3c332f xmlns="bebaf924-86d0-47cd-bfc6-9065b28afe0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5C9CA2585242B3B1D1B7A5F25ADF" ma:contentTypeVersion="17" ma:contentTypeDescription="Create a new document." ma:contentTypeScope="" ma:versionID="b089aee8dc5483430829efde70a1274d">
  <xsd:schema xmlns:xsd="http://www.w3.org/2001/XMLSchema" xmlns:xs="http://www.w3.org/2001/XMLSchema" xmlns:p="http://schemas.microsoft.com/office/2006/metadata/properties" xmlns:ns2="8702683b-2f29-4b9e-9823-3aae14fa044d" xmlns:ns3="bebaf924-86d0-47cd-bfc6-9065b28afe08" targetNamespace="http://schemas.microsoft.com/office/2006/metadata/properties" ma:root="true" ma:fieldsID="698525f78c8a02e5a201cd9e97192225" ns2:_="" ns3:_="">
    <xsd:import namespace="8702683b-2f29-4b9e-9823-3aae14fa044d"/>
    <xsd:import namespace="bebaf924-86d0-47cd-bfc6-9065b28afe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af924-86d0-47cd-bfc6-9065b28af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5DC55B-12ED-4ACE-AD23-ACC5A5B47B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9FE524-3B1F-4D2F-A67C-322A5AD74ADA}">
  <ds:schemaRefs>
    <ds:schemaRef ds:uri="http://schemas.microsoft.com/office/2006/metadata/properties"/>
    <ds:schemaRef ds:uri="http://schemas.microsoft.com/office/infopath/2007/PartnerControls"/>
    <ds:schemaRef ds:uri="8702683b-2f29-4b9e-9823-3aae14fa044d"/>
    <ds:schemaRef ds:uri="bebaf924-86d0-47cd-bfc6-9065b28afe08"/>
  </ds:schemaRefs>
</ds:datastoreItem>
</file>

<file path=customXml/itemProps3.xml><?xml version="1.0" encoding="utf-8"?>
<ds:datastoreItem xmlns:ds="http://schemas.openxmlformats.org/officeDocument/2006/customXml" ds:itemID="{301136F7-A9C8-4827-80B3-5097E10985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2683b-2f29-4b9e-9823-3aae14fa044d"/>
    <ds:schemaRef ds:uri="bebaf924-86d0-47cd-bfc6-9065b28af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PP Telegraf SemiBold</vt:lpstr>
      <vt:lpstr>PP Telegraf UltraBold</vt:lpstr>
      <vt:lpstr>Office Theme</vt:lpstr>
      <vt:lpstr>PowerPoint Presentation</vt:lpstr>
      <vt:lpstr>Session Title  Goes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Brown</dc:creator>
  <cp:lastModifiedBy>Caitlin Brown</cp:lastModifiedBy>
  <cp:revision>1</cp:revision>
  <dcterms:created xsi:type="dcterms:W3CDTF">2023-10-18T02:05:10Z</dcterms:created>
  <dcterms:modified xsi:type="dcterms:W3CDTF">2023-11-02T00:07:16Z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0x0101006F545C9CA2585242B3B1D1B7A5F25ADF</vt:lpwstr>
  </property>
  <property fmtid="{D5CDD505-2E9C-101B-9397-08002B2CF9AE}" pid="3" name="MediaServiceImageTags">
    <vt:lpwstr/>
  </property>
</Properties>
</file>