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71E94-50F8-4D40-BA3D-931949F3F47D}" v="1" dt="2023-11-02T00:13:24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27471E94-50F8-4D40-BA3D-931949F3F47D}"/>
    <pc:docChg chg="addSld delSld modSld">
      <pc:chgData name="Caitlin Brown" userId="e5a29384-8769-408d-b717-ae8cda6a90d9" providerId="ADAL" clId="{27471E94-50F8-4D40-BA3D-931949F3F47D}" dt="2023-11-02T00:17:40.600" v="3" actId="34135"/>
      <pc:docMkLst>
        <pc:docMk/>
      </pc:docMkLst>
      <pc:sldChg chg="modSp mod">
        <pc:chgData name="Caitlin Brown" userId="e5a29384-8769-408d-b717-ae8cda6a90d9" providerId="ADAL" clId="{27471E94-50F8-4D40-BA3D-931949F3F47D}" dt="2023-11-02T00:17:40.600" v="3" actId="34135"/>
        <pc:sldMkLst>
          <pc:docMk/>
          <pc:sldMk cId="2328012624" sldId="257"/>
        </pc:sldMkLst>
        <pc:picChg chg="mod">
          <ac:chgData name="Caitlin Brown" userId="e5a29384-8769-408d-b717-ae8cda6a90d9" providerId="ADAL" clId="{27471E94-50F8-4D40-BA3D-931949F3F47D}" dt="2023-11-02T00:17:40.600" v="3" actId="34135"/>
          <ac:picMkLst>
            <pc:docMk/>
            <pc:sldMk cId="2328012624" sldId="257"/>
            <ac:picMk id="4" creationId="{0840B22E-4A03-FAB8-6B40-4CF19D5042E9}"/>
          </ac:picMkLst>
        </pc:picChg>
      </pc:sldChg>
      <pc:sldChg chg="del">
        <pc:chgData name="Caitlin Brown" userId="e5a29384-8769-408d-b717-ae8cda6a90d9" providerId="ADAL" clId="{27471E94-50F8-4D40-BA3D-931949F3F47D}" dt="2023-11-02T00:13:23.342" v="0" actId="47"/>
        <pc:sldMkLst>
          <pc:docMk/>
          <pc:sldMk cId="2982735124" sldId="271"/>
        </pc:sldMkLst>
      </pc:sldChg>
      <pc:sldChg chg="modSp add mod">
        <pc:chgData name="Caitlin Brown" userId="e5a29384-8769-408d-b717-ae8cda6a90d9" providerId="ADAL" clId="{27471E94-50F8-4D40-BA3D-931949F3F47D}" dt="2023-11-02T00:17:36.935" v="2" actId="34135"/>
        <pc:sldMkLst>
          <pc:docMk/>
          <pc:sldMk cId="4017733362" sldId="275"/>
        </pc:sldMkLst>
        <pc:picChg chg="mod">
          <ac:chgData name="Caitlin Brown" userId="e5a29384-8769-408d-b717-ae8cda6a90d9" providerId="ADAL" clId="{27471E94-50F8-4D40-BA3D-931949F3F47D}" dt="2023-11-02T00:17:36.935" v="2" actId="34135"/>
          <ac:picMkLst>
            <pc:docMk/>
            <pc:sldMk cId="4017733362" sldId="275"/>
            <ac:picMk id="7" creationId="{F6CF2561-336A-AB4D-26AB-FFEFEAC8148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8B75-9DC6-5362-56AC-2D13546C8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1F32F-B540-1F8A-9744-3FD101982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C7435-7C63-2C6A-FFFE-16FA4D42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A7A00-DB57-9C98-C320-2E11F7F8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1F3DC-25C5-F244-5C99-66700284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79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10CD-0F9D-5AC3-2E33-08CEDCF8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3B273-8304-F456-216F-71073585E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07ABA-C15E-8710-BD83-94955659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8C188-FFD7-FD53-1CCB-9261B897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38C00-A759-7A51-D156-0574402F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1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02A90-817F-AC20-4250-E26DE2D44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1B44F-ECDF-A0C3-F90B-3BC7EF17C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6DEF3-482A-97CF-BD4E-B6034B0D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79309-A84A-56C9-9475-8E84F511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5B8A-C449-867F-08DD-FD69649F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8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93E1-AB53-AFEF-3289-171D9521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B9063-125F-63EE-0EA3-713D3EF81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6E49-5D90-841D-2B6B-8CD6704F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9D6C-87F9-1059-A640-F3B2FC3C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5AF35-55E4-99EF-FEEF-EB88521B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33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ADB7-2959-983D-5FC2-5EA1D9C6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833BC-3940-749E-3AE1-4F24CF15F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5E4C7-AE51-4FA7-8A69-5F6CDCC7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7CEA1-B2B3-31E4-46BF-0D2A3DF0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81B38-18F4-80A5-FDFA-60C2556A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37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7DBD-2115-4357-2B4E-84C259C4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6A3C5-937F-2AE9-5D3A-F2ACAF719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C0E95-661B-2D67-E774-A62F19C8C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5435-94DB-6E19-842A-D5C95DA1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1F3C3-0A98-43CE-5C70-58F76050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D6513-314E-2B41-2804-7A64DCC2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42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9C11-55B5-AB9E-90C1-9CCB4CFB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7902E-95E2-82EC-6B4C-BAB76FA7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6AF2A-3785-9ED1-3256-ED61B3FCE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122CB-74BD-A67F-8EF6-D9AF4990E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CD3D3-F477-750D-3E18-35D0169CA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AFE2F-04AA-37C8-8B3E-BA95E3F5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B7BD1-B371-6476-5ED5-211B4A49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8435E-1159-C3A2-5523-90C6E23F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95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85C4-E769-CE38-8001-796BF9FC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0D499-57C0-6DFF-E933-87154FE4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53921-B503-5320-401E-10009B99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63B5A-02AB-8B8B-B8EE-AF13D1B2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82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9B6D8-78C9-EA2A-CB5C-15E7DD92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FB011-C407-62E0-914A-11F530BD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9ACE-B019-2167-DE5C-FBC62E76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088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E80E-127C-2716-3455-436567C9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3E32C-C191-F921-75BD-CCD3A4F7D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08C46-4004-98A3-2D3A-2B05CD7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A2DCF-7E95-A4E8-A1FD-F9AACE78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360E5-BD86-9E53-1A73-446D18BE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BCCA1-C11F-3E66-463B-A5DD1960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1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83A2C-C410-904D-83BE-4C3A9614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0EDD0-3CE7-F714-3EBC-66CFE1715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29A61-F795-EA1F-928D-DF15A9082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5EF20-2DD4-60EB-E22C-26796705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7A034-4CDE-510D-5035-EA5034F6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05FA3-5BEE-155D-2C45-221BCF6B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87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2CE5C-5C4A-1310-D200-DD4D32F30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C348-CE9B-277E-5AB2-3EFF4DC3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D9A97-B769-DA62-C71D-B48FD03D3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EA0C-448F-4E69-9EA3-FDCC07414205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F75CD-AF81-44DB-3D1F-F55637BAF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352A4-996F-D4CE-B768-7CF86B9A8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45C5-AE0F-44CA-863B-5DFE6932C4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11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nk background with a blue object&#10;&#10;Description automatically generated">
            <a:extLst>
              <a:ext uri="{FF2B5EF4-FFF2-40B4-BE49-F238E27FC236}">
                <a16:creationId xmlns:a16="http://schemas.microsoft.com/office/drawing/2014/main" id="{0840B22E-4A03-FAB8-6B40-4CF19D5042E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93201F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93201F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93201F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1258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93201F"/>
                </a:solidFill>
                <a:latin typeface="PP Telegraf SemiBold" pitchFamily="2" charset="77"/>
              </a:rPr>
              <a:t>MASTERCLASS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93201F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93201F"/>
                </a:solidFill>
                <a:latin typeface="PP Telegraf SemiBold" pitchFamily="2" charset="77"/>
              </a:rPr>
              <a:t>&lt;SPEAKER ORG GOES HERE&gt;</a:t>
            </a:r>
          </a:p>
        </p:txBody>
      </p:sp>
    </p:spTree>
    <p:extLst>
      <p:ext uri="{BB962C8B-B14F-4D97-AF65-F5344CB8AC3E}">
        <p14:creationId xmlns:p14="http://schemas.microsoft.com/office/powerpoint/2010/main" val="232801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0994C151-B3E4-7B35-F026-66A6C1A9CC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0B5F-B04F-5121-8B85-09F09B47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blue and white thank you card&#10;&#10;Description automatically generated">
            <a:extLst>
              <a:ext uri="{FF2B5EF4-FFF2-40B4-BE49-F238E27FC236}">
                <a16:creationId xmlns:a16="http://schemas.microsoft.com/office/drawing/2014/main" id="{F6CF2561-336A-AB4D-26AB-FFEFEAC814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1773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A53633-0E92-42E3-B474-D213632C0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055134-E049-4A16-A540-FFB3584B0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E00AD7-065A-423B-B6FB-BC04F1C0A740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2023-10-18T02:09:02Z</dcterms:created>
  <dcterms:modified xsi:type="dcterms:W3CDTF">2023-11-02T00:17:43Z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