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3" r:id="rId7"/>
    <p:sldId id="27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471E94-50F8-4D40-BA3D-931949F3F47D}" v="1" dt="2023-11-02T00:13:24.8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Brown" userId="e5a29384-8769-408d-b717-ae8cda6a90d9" providerId="ADAL" clId="{27471E94-50F8-4D40-BA3D-931949F3F47D}"/>
    <pc:docChg chg="addSld delSld modSld">
      <pc:chgData name="Caitlin Brown" userId="e5a29384-8769-408d-b717-ae8cda6a90d9" providerId="ADAL" clId="{27471E94-50F8-4D40-BA3D-931949F3F47D}" dt="2023-11-02T00:17:40.600" v="3" actId="34135"/>
      <pc:docMkLst>
        <pc:docMk/>
      </pc:docMkLst>
      <pc:sldChg chg="modSp mod">
        <pc:chgData name="Caitlin Brown" userId="e5a29384-8769-408d-b717-ae8cda6a90d9" providerId="ADAL" clId="{27471E94-50F8-4D40-BA3D-931949F3F47D}" dt="2023-11-02T00:17:40.600" v="3" actId="34135"/>
        <pc:sldMkLst>
          <pc:docMk/>
          <pc:sldMk cId="2328012624" sldId="257"/>
        </pc:sldMkLst>
        <pc:picChg chg="mod">
          <ac:chgData name="Caitlin Brown" userId="e5a29384-8769-408d-b717-ae8cda6a90d9" providerId="ADAL" clId="{27471E94-50F8-4D40-BA3D-931949F3F47D}" dt="2023-11-02T00:17:40.600" v="3" actId="34135"/>
          <ac:picMkLst>
            <pc:docMk/>
            <pc:sldMk cId="2328012624" sldId="257"/>
            <ac:picMk id="4" creationId="{0840B22E-4A03-FAB8-6B40-4CF19D5042E9}"/>
          </ac:picMkLst>
        </pc:picChg>
      </pc:sldChg>
      <pc:sldChg chg="del">
        <pc:chgData name="Caitlin Brown" userId="e5a29384-8769-408d-b717-ae8cda6a90d9" providerId="ADAL" clId="{27471E94-50F8-4D40-BA3D-931949F3F47D}" dt="2023-11-02T00:13:23.342" v="0" actId="47"/>
        <pc:sldMkLst>
          <pc:docMk/>
          <pc:sldMk cId="2982735124" sldId="271"/>
        </pc:sldMkLst>
      </pc:sldChg>
      <pc:sldChg chg="modSp add mod">
        <pc:chgData name="Caitlin Brown" userId="e5a29384-8769-408d-b717-ae8cda6a90d9" providerId="ADAL" clId="{27471E94-50F8-4D40-BA3D-931949F3F47D}" dt="2023-11-02T00:17:36.935" v="2" actId="34135"/>
        <pc:sldMkLst>
          <pc:docMk/>
          <pc:sldMk cId="4017733362" sldId="275"/>
        </pc:sldMkLst>
        <pc:picChg chg="mod">
          <ac:chgData name="Caitlin Brown" userId="e5a29384-8769-408d-b717-ae8cda6a90d9" providerId="ADAL" clId="{27471E94-50F8-4D40-BA3D-931949F3F47D}" dt="2023-11-02T00:17:36.935" v="2" actId="34135"/>
          <ac:picMkLst>
            <pc:docMk/>
            <pc:sldMk cId="4017733362" sldId="275"/>
            <ac:picMk id="7" creationId="{F6CF2561-336A-AB4D-26AB-FFEFEAC8148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8B75-9DC6-5362-56AC-2D13546C87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41F32F-B540-1F8A-9744-3FD101982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C7435-7C63-2C6A-FFFE-16FA4D42D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A7A00-DB57-9C98-C320-2E11F7F8D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1F3DC-25C5-F244-5C99-66700284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479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10CD-0F9D-5AC3-2E33-08CEDCF85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3B273-8304-F456-216F-71073585E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07ABA-C15E-8710-BD83-94955659A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8C188-FFD7-FD53-1CCB-9261B8979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38C00-A759-7A51-D156-0574402F7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316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602A90-817F-AC20-4250-E26DE2D445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11B44F-ECDF-A0C3-F90B-3BC7EF17C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6DEF3-482A-97CF-BD4E-B6034B0D8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79309-A84A-56C9-9475-8E84F5116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75B8A-C449-867F-08DD-FD69649F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18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493E1-AB53-AFEF-3289-171D9521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B9063-125F-63EE-0EA3-713D3EF81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6E49-5D90-841D-2B6B-8CD6704F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C9D6C-87F9-1059-A640-F3B2FC3CC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5AF35-55E4-99EF-FEEF-EB88521B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733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ADB7-2959-983D-5FC2-5EA1D9C6C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833BC-3940-749E-3AE1-4F24CF15F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5E4C7-AE51-4FA7-8A69-5F6CDCC71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7CEA1-B2B3-31E4-46BF-0D2A3DF09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81B38-18F4-80A5-FDFA-60C2556A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5376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97DBD-2115-4357-2B4E-84C259C4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6A3C5-937F-2AE9-5D3A-F2ACAF719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C0E95-661B-2D67-E774-A62F19C8C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C5435-94DB-6E19-842A-D5C95DA16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1F3C3-0A98-43CE-5C70-58F76050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FD6513-314E-2B41-2804-7A64DCC26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542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09C11-55B5-AB9E-90C1-9CCB4CFB2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7902E-95E2-82EC-6B4C-BAB76FA7D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6AF2A-3785-9ED1-3256-ED61B3FCE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122CB-74BD-A67F-8EF6-D9AF4990E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FCD3D3-F477-750D-3E18-35D0169CA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6AFE2F-04AA-37C8-8B3E-BA95E3F5D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3B7BD1-B371-6476-5ED5-211B4A49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18435E-1159-C3A2-5523-90C6E23F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95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085C4-E769-CE38-8001-796BF9FCA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60D499-57C0-6DFF-E933-87154FE4A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53921-B503-5320-401E-10009B99C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C63B5A-02AB-8B8B-B8EE-AF13D1B20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782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F9B6D8-78C9-EA2A-CB5C-15E7DD92C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6FB011-C407-62E0-914A-11F530BDE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F9ACE-B019-2167-DE5C-FBC62E767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088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CE80E-127C-2716-3455-436567C99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3E32C-C191-F921-75BD-CCD3A4F7D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E08C46-4004-98A3-2D3A-2B05CD72C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A2DCF-7E95-A4E8-A1FD-F9AACE788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360E5-BD86-9E53-1A73-446D18BE8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4BCCA1-C11F-3E66-463B-A5DD19604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91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83A2C-C410-904D-83BE-4C3A9614D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D0EDD0-3CE7-F714-3EBC-66CFE1715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29A61-F795-EA1F-928D-DF15A9082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5EF20-2DD4-60EB-E22C-26796705F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7A034-4CDE-510D-5035-EA5034F6B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05FA3-5BEE-155D-2C45-221BCF6B0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879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22CE5C-5C4A-1310-D200-DD4D32F30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9C348-CE9B-277E-5AB2-3EFF4DC30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D9A97-B769-DA62-C71D-B48FD03D32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EEA0C-448F-4E69-9EA3-FDCC07414205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F75CD-AF81-44DB-3D1F-F55637BAF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352A4-996F-D4CE-B768-7CF86B9A8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45C5-AE0F-44CA-863B-5DFE6932C4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711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white rectangular object with text&#10;&#10;Description automatically generated">
            <a:extLst>
              <a:ext uri="{FF2B5EF4-FFF2-40B4-BE49-F238E27FC236}">
                <a16:creationId xmlns:a16="http://schemas.microsoft.com/office/drawing/2014/main" id="{6E19AF82-4DAF-BC81-8453-AC2AD11F05B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9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nk background with a blue object&#10;&#10;Description automatically generated">
            <a:extLst>
              <a:ext uri="{FF2B5EF4-FFF2-40B4-BE49-F238E27FC236}">
                <a16:creationId xmlns:a16="http://schemas.microsoft.com/office/drawing/2014/main" id="{0840B22E-4A03-FAB8-6B40-4CF19D5042E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49D084-7150-44D1-99B2-AB4F3713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589" y="1921121"/>
            <a:ext cx="9389076" cy="1431234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93201F"/>
                </a:solidFill>
                <a:latin typeface="PP Telegraf UltraBold" pitchFamily="2" charset="77"/>
              </a:rPr>
              <a:t>Session Title </a:t>
            </a:r>
            <a:br>
              <a:rPr lang="en-US" sz="5400" b="1" dirty="0">
                <a:solidFill>
                  <a:srgbClr val="93201F"/>
                </a:solidFill>
                <a:latin typeface="PP Telegraf UltraBold" pitchFamily="2" charset="77"/>
              </a:rPr>
            </a:br>
            <a:r>
              <a:rPr lang="en-US" sz="5400" b="1" dirty="0">
                <a:solidFill>
                  <a:srgbClr val="93201F"/>
                </a:solidFill>
                <a:latin typeface="PP Telegraf UltraBold" pitchFamily="2" charset="77"/>
              </a:rPr>
              <a:t>Goes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EF0507-FD18-0631-C18E-3347B40A33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17589" y="3635675"/>
            <a:ext cx="1258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93201F"/>
                </a:solidFill>
                <a:latin typeface="PP Telegraf SemiBold" pitchFamily="2" charset="77"/>
              </a:rPr>
              <a:t>MASTERCLASS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17E7D6-FAB8-87DB-B214-DA5BC46603D0}"/>
              </a:ext>
            </a:extLst>
          </p:cNvPr>
          <p:cNvSpPr txBox="1"/>
          <p:nvPr/>
        </p:nvSpPr>
        <p:spPr>
          <a:xfrm>
            <a:off x="1717589" y="3950414"/>
            <a:ext cx="2949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93201F"/>
                </a:solidFill>
                <a:latin typeface="PP Telegraf SemiBold" pitchFamily="2" charset="77"/>
              </a:rPr>
              <a:t>&lt;SPEAKER NAME GOES HERE&gt;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1DF3AA-6E8E-1718-C29F-AFFA92F286B7}"/>
              </a:ext>
            </a:extLst>
          </p:cNvPr>
          <p:cNvSpPr txBox="1"/>
          <p:nvPr/>
        </p:nvSpPr>
        <p:spPr>
          <a:xfrm>
            <a:off x="1717589" y="4266854"/>
            <a:ext cx="2779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93201F"/>
                </a:solidFill>
                <a:latin typeface="PP Telegraf SemiBold" pitchFamily="2" charset="77"/>
              </a:rPr>
              <a:t>&lt;SPEAKER ORG GOES HERE&gt;</a:t>
            </a:r>
          </a:p>
        </p:txBody>
      </p:sp>
    </p:spTree>
    <p:extLst>
      <p:ext uri="{BB962C8B-B14F-4D97-AF65-F5344CB8AC3E}">
        <p14:creationId xmlns:p14="http://schemas.microsoft.com/office/powerpoint/2010/main" val="232801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blue and white lights&#10;&#10;Description automatically generated with medium confidence">
            <a:extLst>
              <a:ext uri="{FF2B5EF4-FFF2-40B4-BE49-F238E27FC236}">
                <a16:creationId xmlns:a16="http://schemas.microsoft.com/office/drawing/2014/main" id="{0994C151-B3E4-7B35-F026-66A6C1A9CCC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98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00B5F-B04F-5121-8B85-09F09B47E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blue and white thank you card&#10;&#10;Description automatically generated">
            <a:extLst>
              <a:ext uri="{FF2B5EF4-FFF2-40B4-BE49-F238E27FC236}">
                <a16:creationId xmlns:a16="http://schemas.microsoft.com/office/drawing/2014/main" id="{F6CF2561-336A-AB4D-26AB-FFEFEAC8148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017733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45C9CA2585242B3B1D1B7A5F25ADF" ma:contentTypeVersion="17" ma:contentTypeDescription="Create a new document." ma:contentTypeScope="" ma:versionID="b089aee8dc5483430829efde70a1274d">
  <xsd:schema xmlns:xsd="http://www.w3.org/2001/XMLSchema" xmlns:xs="http://www.w3.org/2001/XMLSchema" xmlns:p="http://schemas.microsoft.com/office/2006/metadata/properties" xmlns:ns2="8702683b-2f29-4b9e-9823-3aae14fa044d" xmlns:ns3="bebaf924-86d0-47cd-bfc6-9065b28afe08" targetNamespace="http://schemas.microsoft.com/office/2006/metadata/properties" ma:root="true" ma:fieldsID="698525f78c8a02e5a201cd9e97192225" ns2:_="" ns3:_="">
    <xsd:import namespace="8702683b-2f29-4b9e-9823-3aae14fa044d"/>
    <xsd:import namespace="bebaf924-86d0-47cd-bfc6-9065b28afe0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2683b-2f29-4b9e-9823-3aae14fa044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dcfbdb-f875-489f-90db-7993ff057829}" ma:internalName="TaxCatchAll" ma:showField="CatchAllData" ma:web="8702683b-2f29-4b9e-9823-3aae14fa04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af924-86d0-47cd-bfc6-9065b28af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363f195-9f50-4f8a-b054-4910e534a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02683b-2f29-4b9e-9823-3aae14fa044d" xsi:nil="true"/>
    <lcf76f155ced4ddcb4097134ff3c332f xmlns="bebaf924-86d0-47cd-bfc6-9065b28afe0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3A53633-0E92-42E3-B474-D213632C0F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055134-E049-4A16-A540-FFB3584B0B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02683b-2f29-4b9e-9823-3aae14fa044d"/>
    <ds:schemaRef ds:uri="bebaf924-86d0-47cd-bfc6-9065b28af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E00AD7-065A-423B-B6FB-BC04F1C0A740}">
  <ds:schemaRefs>
    <ds:schemaRef ds:uri="http://schemas.microsoft.com/office/2006/metadata/properties"/>
    <ds:schemaRef ds:uri="http://schemas.microsoft.com/office/infopath/2007/PartnerControls"/>
    <ds:schemaRef ds:uri="8702683b-2f29-4b9e-9823-3aae14fa044d"/>
    <ds:schemaRef ds:uri="bebaf924-86d0-47cd-bfc6-9065b28afe0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PP Telegraf SemiBold</vt:lpstr>
      <vt:lpstr>PP Telegraf UltraBold</vt:lpstr>
      <vt:lpstr>Office Theme</vt:lpstr>
      <vt:lpstr>PowerPoint Presentation</vt:lpstr>
      <vt:lpstr>Session Title  Goes Here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Brown</dc:creator>
  <cp:lastModifiedBy>Caitlin Brown</cp:lastModifiedBy>
  <cp:revision>1</cp:revision>
  <dcterms:created xsi:type="dcterms:W3CDTF">2023-10-18T02:09:02Z</dcterms:created>
  <dcterms:modified xsi:type="dcterms:W3CDTF">2023-11-02T00:17:43Z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0x0101006F545C9CA2585242B3B1D1B7A5F25ADF</vt:lpwstr>
  </property>
  <property fmtid="{D5CDD505-2E9C-101B-9397-08002B2CF9AE}" pid="3" name="MediaServiceImageTags">
    <vt:lpwstr/>
  </property>
</Properties>
</file>