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65" r:id="rId6"/>
    <p:sldId id="268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39942A-5736-4068-96C8-CC914432E90A}" v="3" dt="2023-11-02T00:08:01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Brown" userId="e5a29384-8769-408d-b717-ae8cda6a90d9" providerId="ADAL" clId="{1839942A-5736-4068-96C8-CC914432E90A}"/>
    <pc:docChg chg="undo custSel addSld delSld modSld">
      <pc:chgData name="Caitlin Brown" userId="e5a29384-8769-408d-b717-ae8cda6a90d9" providerId="ADAL" clId="{1839942A-5736-4068-96C8-CC914432E90A}" dt="2023-11-02T00:08:25.657" v="103" actId="34135"/>
      <pc:docMkLst>
        <pc:docMk/>
      </pc:docMkLst>
      <pc:sldChg chg="modSp mod">
        <pc:chgData name="Caitlin Brown" userId="e5a29384-8769-408d-b717-ae8cda6a90d9" providerId="ADAL" clId="{1839942A-5736-4068-96C8-CC914432E90A}" dt="2023-10-18T01:47:00.264" v="3" actId="34135"/>
        <pc:sldMkLst>
          <pc:docMk/>
          <pc:sldMk cId="2855074402" sldId="265"/>
        </pc:sldMkLst>
        <pc:spChg chg="mod">
          <ac:chgData name="Caitlin Brown" userId="e5a29384-8769-408d-b717-ae8cda6a90d9" providerId="ADAL" clId="{1839942A-5736-4068-96C8-CC914432E90A}" dt="2023-10-18T01:47:00.264" v="3" actId="34135"/>
          <ac:spMkLst>
            <pc:docMk/>
            <pc:sldMk cId="2855074402" sldId="265"/>
            <ac:spMk id="3" creationId="{14A82663-1D96-B010-2FDE-527F1274706F}"/>
          </ac:spMkLst>
        </pc:spChg>
      </pc:sldChg>
      <pc:sldChg chg="del">
        <pc:chgData name="Caitlin Brown" userId="e5a29384-8769-408d-b717-ae8cda6a90d9" providerId="ADAL" clId="{1839942A-5736-4068-96C8-CC914432E90A}" dt="2023-10-24T00:59:18.437" v="4" actId="47"/>
        <pc:sldMkLst>
          <pc:docMk/>
          <pc:sldMk cId="3760762335" sldId="269"/>
        </pc:sldMkLst>
      </pc:sldChg>
      <pc:sldChg chg="addSp modSp add mod">
        <pc:chgData name="Caitlin Brown" userId="e5a29384-8769-408d-b717-ae8cda6a90d9" providerId="ADAL" clId="{1839942A-5736-4068-96C8-CC914432E90A}" dt="2023-11-02T00:08:25.657" v="103" actId="34135"/>
        <pc:sldMkLst>
          <pc:docMk/>
          <pc:sldMk cId="3710034981" sldId="276"/>
        </pc:sldMkLst>
        <pc:spChg chg="add mod">
          <ac:chgData name="Caitlin Brown" userId="e5a29384-8769-408d-b717-ae8cda6a90d9" providerId="ADAL" clId="{1839942A-5736-4068-96C8-CC914432E90A}" dt="2023-11-02T00:08:23.540" v="102" actId="34135"/>
          <ac:spMkLst>
            <pc:docMk/>
            <pc:sldMk cId="3710034981" sldId="276"/>
            <ac:spMk id="2" creationId="{A978B8E1-4FA2-D30F-6BC3-791A32843F1F}"/>
          </ac:spMkLst>
        </pc:spChg>
        <pc:picChg chg="add mod">
          <ac:chgData name="Caitlin Brown" userId="e5a29384-8769-408d-b717-ae8cda6a90d9" providerId="ADAL" clId="{1839942A-5736-4068-96C8-CC914432E90A}" dt="2023-11-02T00:08:25.657" v="103" actId="34135"/>
          <ac:picMkLst>
            <pc:docMk/>
            <pc:sldMk cId="3710034981" sldId="276"/>
            <ac:picMk id="3" creationId="{897E06D4-7D55-9C01-8235-C57FE52BE05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21F6B-572B-4141-937A-7CF1576A12D1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4E94A-DA27-4A57-BD22-8137F9304D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6060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09268F-09C4-2540-847F-54D336064B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2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8A001-0A06-8CD9-91E7-FAA5C731F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6F3703-9AB3-4EF7-451A-384ED2E40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FBDBB-B037-47CE-186F-9C857EF54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4B2B-0B29-40D1-BBCB-DC5C2F3885AE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F96D5-0A5B-FA63-598F-4CE31DC0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A4824-C3A2-EF3C-871A-690346C9F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4CF-0E3F-4A3E-8460-7F651A7DA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664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44C3A-104A-8DCB-AABB-61FBC859D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133182-91B1-26A6-5184-9E8E28EB7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88C1C-43D9-F37E-A441-DC2F44588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4B2B-0B29-40D1-BBCB-DC5C2F3885AE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8EBF2-F5DC-A3C8-C36A-95228C467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E3903-96A8-CE6B-510A-CCFD01BB2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4CF-0E3F-4A3E-8460-7F651A7DA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236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B48A0B-6681-9A88-769C-E6D4C6FF8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4BB2CC-E59C-F5AE-7BDA-EDF09EEF4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F58C0-2879-543F-1061-940CF0363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4B2B-0B29-40D1-BBCB-DC5C2F3885AE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24EB0-9730-1723-7731-C1B6260F8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ED0DF-DC35-9202-D999-E09869C36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4CF-0E3F-4A3E-8460-7F651A7DA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632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45D1D-2DB7-6D82-C21B-1D97F2F53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D3674-1B6F-66DE-92E5-5FE4521FB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EF77F-3AF7-062E-C019-A07437CC5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4B2B-0B29-40D1-BBCB-DC5C2F3885AE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E421E-3ABE-0CE8-7A6A-AADE2D776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214DA-8D0E-55CC-BFC4-5496EFA14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4CF-0E3F-4A3E-8460-7F651A7DA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952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AE4CE-A65C-605F-919F-9ECF4A21B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A34F4-B0F6-749D-2DD3-5F1B56FC9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B5F06-9966-504B-4BFF-F47FD0D9F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4B2B-0B29-40D1-BBCB-DC5C2F3885AE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A6295-93E3-5110-EEC6-9AC6A5AFB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F061C-53F8-10BA-5630-81AB06BA5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4CF-0E3F-4A3E-8460-7F651A7DA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800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7F2B-BFF4-EEAB-F3EB-22669CA60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0D192-2CA6-A4B0-C3ED-E6FDE73B3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8F3FBA-3E47-4B34-DD3F-BAF7B29D0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26C0C8-FC65-936A-FDD6-D264F70F1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4B2B-0B29-40D1-BBCB-DC5C2F3885AE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5241E-8D95-EC60-9F7F-BF49DBBA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A0C7E-9E60-FFA7-8541-08A5B6AFB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4CF-0E3F-4A3E-8460-7F651A7DA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123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F6ABF-3A60-87A9-D16E-91BADF48B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87414B-8BEC-7B22-F072-BC67B8489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71D5F-0B92-E739-DEF5-687E858BC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C6920D-8225-D622-4152-1458C962A5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3AF6CE-D06B-948E-EC53-A11549558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7B6E35-B8C1-0F23-48CF-5E0374AC6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4B2B-0B29-40D1-BBCB-DC5C2F3885AE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6E4702-813B-7CE7-AA18-FC9BFA329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665C44-E25D-516E-FFA5-E8F86FDF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4CF-0E3F-4A3E-8460-7F651A7DA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093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D286D-7AED-00DE-FB7B-176AE0E34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740739-2E3F-48F3-F6C6-EAD6EB59D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4B2B-0B29-40D1-BBCB-DC5C2F3885AE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FB7CD-107C-A129-C2B7-1155B8DD2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6A4B59-945E-D396-D566-7546B935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4CF-0E3F-4A3E-8460-7F651A7DA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556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A15F8A-6D51-4A1A-4F6B-2832A8F54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4B2B-0B29-40D1-BBCB-DC5C2F3885AE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02FD60-96E6-75B7-A388-CE56CB6C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B04803-3F53-9ABE-AAFF-B9B33EFF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4CF-0E3F-4A3E-8460-7F651A7DA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078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E91F-24F5-50AF-F402-38E949311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9AF75-5898-61BD-2B1C-E2D3D442A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6F3EC7-1DE5-AC3C-3031-3F644644C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6348CA-4AF3-247F-12C3-92E6D3E89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4B2B-0B29-40D1-BBCB-DC5C2F3885AE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8D34F-514B-7534-0DC0-7E8BEFCDA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7C401-3FF2-E922-A359-E26BDF189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4CF-0E3F-4A3E-8460-7F651A7DA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39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44397-81CA-4426-78FE-55F650024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F67B5B-AB09-643A-B5D0-A36D79AECB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7D2BB-3356-11B2-1886-10880997F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5FB6A-3BA0-9D91-B135-64F49D970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4B2B-0B29-40D1-BBCB-DC5C2F3885AE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8A2E76-99CE-C0F4-CB29-4798581BB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F6A50A-3383-62BD-A516-1A1B182EE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4CF-0E3F-4A3E-8460-7F651A7DA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685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5788EC-F0D9-AA47-8EE9-B0112DE49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B3A11-0492-2F4F-18F5-BAF187AD9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D8587-BA75-1132-B239-9A99370AAC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44B2B-0B29-40D1-BBCB-DC5C2F3885AE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D9891-33BC-C8F4-039D-CA4893A10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098A6-C9A1-99D7-80E9-1278872C4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EC4CF-0E3F-4A3E-8460-7F651A7DA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898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white rectangular object with text&#10;&#10;Description automatically generated">
            <a:extLst>
              <a:ext uri="{FF2B5EF4-FFF2-40B4-BE49-F238E27FC236}">
                <a16:creationId xmlns:a16="http://schemas.microsoft.com/office/drawing/2014/main" id="{6E19AF82-4DAF-BC81-8453-AC2AD11F05B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9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background with a white border&#10;&#10;Description automatically generated with medium confidence">
            <a:extLst>
              <a:ext uri="{FF2B5EF4-FFF2-40B4-BE49-F238E27FC236}">
                <a16:creationId xmlns:a16="http://schemas.microsoft.com/office/drawing/2014/main" id="{7791E4E1-7679-39CB-BD09-DD887716732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49D084-7150-44D1-99B2-AB4F3713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589" y="1921121"/>
            <a:ext cx="9389076" cy="1431234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  <a:t>Session Title </a:t>
            </a:r>
            <a:b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</a:br>
            <a: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  <a:t>Goes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EF0507-FD18-0631-C18E-3347B40A33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17589" y="3635675"/>
            <a:ext cx="3206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PHILANTHROPY &amp; PARTNERSHIPS TRACK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17E7D6-FAB8-87DB-B214-DA5BC46603D0}"/>
              </a:ext>
            </a:extLst>
          </p:cNvPr>
          <p:cNvSpPr txBox="1"/>
          <p:nvPr/>
        </p:nvSpPr>
        <p:spPr>
          <a:xfrm>
            <a:off x="1717589" y="3950414"/>
            <a:ext cx="2949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&lt;SPEAKER NAME GOES HERE&gt;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1DF3AA-6E8E-1718-C29F-AFFA92F286B7}"/>
              </a:ext>
            </a:extLst>
          </p:cNvPr>
          <p:cNvSpPr txBox="1"/>
          <p:nvPr/>
        </p:nvSpPr>
        <p:spPr>
          <a:xfrm>
            <a:off x="1717589" y="4266854"/>
            <a:ext cx="2779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&lt;SPEAKER ORG GOES HERE&gt;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A82663-1D96-B010-2FDE-527F1274706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31430" y="4764412"/>
            <a:ext cx="3082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Philanthropy &amp; Partnerships Track</a:t>
            </a:r>
          </a:p>
          <a:p>
            <a:pPr algn="ctr"/>
            <a:r>
              <a:rPr lang="en-AU" dirty="0"/>
              <a:t>Sponsored By: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D94F5E-881A-74AF-2522-5C537325656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13344" y="5784605"/>
            <a:ext cx="1718804" cy="55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7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background with blue and white lights&#10;&#10;Description automatically generated with medium confidence">
            <a:extLst>
              <a:ext uri="{FF2B5EF4-FFF2-40B4-BE49-F238E27FC236}">
                <a16:creationId xmlns:a16="http://schemas.microsoft.com/office/drawing/2014/main" id="{C21892B3-82B2-DD89-D530-3334E044A9E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76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nk rectangular object with red text&#10;&#10;Description automatically generated">
            <a:extLst>
              <a:ext uri="{FF2B5EF4-FFF2-40B4-BE49-F238E27FC236}">
                <a16:creationId xmlns:a16="http://schemas.microsoft.com/office/drawing/2014/main" id="{33B97B60-C503-7E6B-A054-4DE90A006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978B8E1-4FA2-D30F-6BC3-791A32843F1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8940" y="5217975"/>
            <a:ext cx="3082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Philanthropy &amp; Partnerships Track</a:t>
            </a:r>
          </a:p>
          <a:p>
            <a:pPr algn="ctr"/>
            <a:r>
              <a:rPr lang="en-AU" dirty="0"/>
              <a:t>Sponsored By: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7E06D4-7D55-9C01-8235-C57FE52BE0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59783" y="6085840"/>
            <a:ext cx="2275315" cy="73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034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02683b-2f29-4b9e-9823-3aae14fa044d" xsi:nil="true"/>
    <lcf76f155ced4ddcb4097134ff3c332f xmlns="bebaf924-86d0-47cd-bfc6-9065b28afe0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45C9CA2585242B3B1D1B7A5F25ADF" ma:contentTypeVersion="17" ma:contentTypeDescription="Create a new document." ma:contentTypeScope="" ma:versionID="b089aee8dc5483430829efde70a1274d">
  <xsd:schema xmlns:xsd="http://www.w3.org/2001/XMLSchema" xmlns:xs="http://www.w3.org/2001/XMLSchema" xmlns:p="http://schemas.microsoft.com/office/2006/metadata/properties" xmlns:ns2="8702683b-2f29-4b9e-9823-3aae14fa044d" xmlns:ns3="bebaf924-86d0-47cd-bfc6-9065b28afe08" targetNamespace="http://schemas.microsoft.com/office/2006/metadata/properties" ma:root="true" ma:fieldsID="698525f78c8a02e5a201cd9e97192225" ns2:_="" ns3:_="">
    <xsd:import namespace="8702683b-2f29-4b9e-9823-3aae14fa044d"/>
    <xsd:import namespace="bebaf924-86d0-47cd-bfc6-9065b28afe0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2683b-2f29-4b9e-9823-3aae14fa044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dcfbdb-f875-489f-90db-7993ff057829}" ma:internalName="TaxCatchAll" ma:showField="CatchAllData" ma:web="8702683b-2f29-4b9e-9823-3aae14fa04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af924-86d0-47cd-bfc6-9065b28af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363f195-9f50-4f8a-b054-4910e534a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7FDA71-87D9-43FC-859F-6C0F68523989}">
  <ds:schemaRefs>
    <ds:schemaRef ds:uri="http://schemas.microsoft.com/office/2006/metadata/properties"/>
    <ds:schemaRef ds:uri="http://schemas.microsoft.com/office/infopath/2007/PartnerControls"/>
    <ds:schemaRef ds:uri="8702683b-2f29-4b9e-9823-3aae14fa044d"/>
    <ds:schemaRef ds:uri="bebaf924-86d0-47cd-bfc6-9065b28afe08"/>
  </ds:schemaRefs>
</ds:datastoreItem>
</file>

<file path=customXml/itemProps2.xml><?xml version="1.0" encoding="utf-8"?>
<ds:datastoreItem xmlns:ds="http://schemas.openxmlformats.org/officeDocument/2006/customXml" ds:itemID="{EBE88724-9FE9-4562-9C0F-7F0627E023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02683b-2f29-4b9e-9823-3aae14fa044d"/>
    <ds:schemaRef ds:uri="bebaf924-86d0-47cd-bfc6-9065b28afe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AC5001-C83A-45DB-BEF5-CF522BBF1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</Words>
  <Application>Microsoft Office PowerPoint</Application>
  <PresentationFormat>Widescreen</PresentationFormat>
  <Paragraphs>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PP Telegraf SemiBold</vt:lpstr>
      <vt:lpstr>PP Telegraf UltraBold</vt:lpstr>
      <vt:lpstr>Office Theme</vt:lpstr>
      <vt:lpstr>PowerPoint Presentation</vt:lpstr>
      <vt:lpstr>Session Title  Goes Here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Brown</dc:creator>
  <cp:lastModifiedBy>Caitlin Brown</cp:lastModifiedBy>
  <cp:revision>1</cp:revision>
  <dcterms:created xsi:type="dcterms:W3CDTF">2023-10-18T01:41:44Z</dcterms:created>
  <dcterms:modified xsi:type="dcterms:W3CDTF">2023-11-02T00:08:27Z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0x0101006F545C9CA2585242B3B1D1B7A5F25ADF</vt:lpwstr>
  </property>
  <property fmtid="{D5CDD505-2E9C-101B-9397-08002B2CF9AE}" pid="3" name="MediaServiceImageTags">
    <vt:lpwstr/>
  </property>
</Properties>
</file>