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4" r:id="rId3"/>
    <p:sldId id="263" r:id="rId4"/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4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4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itlin Brown" userId="e5a29384-8769-408d-b717-ae8cda6a90d9" providerId="ADAL" clId="{5592F547-8624-4C3E-B140-45F744D10236}"/>
    <pc:docChg chg="custSel modSld">
      <pc:chgData name="Caitlin Brown" userId="e5a29384-8769-408d-b717-ae8cda6a90d9" providerId="ADAL" clId="{5592F547-8624-4C3E-B140-45F744D10236}" dt="2023-11-02T00:17:29.966" v="13" actId="34135"/>
      <pc:docMkLst>
        <pc:docMk/>
      </pc:docMkLst>
      <pc:sldChg chg="modSp mod">
        <pc:chgData name="Caitlin Brown" userId="e5a29384-8769-408d-b717-ae8cda6a90d9" providerId="ADAL" clId="{5592F547-8624-4C3E-B140-45F744D10236}" dt="2023-11-02T00:16:50.406" v="1" actId="34135"/>
        <pc:sldMkLst>
          <pc:docMk/>
          <pc:sldMk cId="2883294964" sldId="256"/>
        </pc:sldMkLst>
        <pc:picChg chg="mod">
          <ac:chgData name="Caitlin Brown" userId="e5a29384-8769-408d-b717-ae8cda6a90d9" providerId="ADAL" clId="{5592F547-8624-4C3E-B140-45F744D10236}" dt="2023-11-02T00:16:50.406" v="1" actId="34135"/>
          <ac:picMkLst>
            <pc:docMk/>
            <pc:sldMk cId="2883294964" sldId="256"/>
            <ac:picMk id="4" creationId="{6E19AF82-4DAF-BC81-8453-AC2AD11F05BD}"/>
          </ac:picMkLst>
        </pc:picChg>
      </pc:sldChg>
      <pc:sldChg chg="delSp modSp mod">
        <pc:chgData name="Caitlin Brown" userId="e5a29384-8769-408d-b717-ae8cda6a90d9" providerId="ADAL" clId="{5592F547-8624-4C3E-B140-45F744D10236}" dt="2023-11-02T00:17:26.886" v="12" actId="34135"/>
        <pc:sldMkLst>
          <pc:docMk/>
          <pc:sldMk cId="3489988105" sldId="263"/>
        </pc:sldMkLst>
        <pc:spChg chg="del">
          <ac:chgData name="Caitlin Brown" userId="e5a29384-8769-408d-b717-ae8cda6a90d9" providerId="ADAL" clId="{5592F547-8624-4C3E-B140-45F744D10236}" dt="2023-11-02T00:17:07.522" v="6" actId="478"/>
          <ac:spMkLst>
            <pc:docMk/>
            <pc:sldMk cId="3489988105" sldId="263"/>
            <ac:spMk id="6" creationId="{A78D38F3-89C6-DFD0-68E0-F212C3BE7A91}"/>
          </ac:spMkLst>
        </pc:spChg>
        <pc:picChg chg="mod">
          <ac:chgData name="Caitlin Brown" userId="e5a29384-8769-408d-b717-ae8cda6a90d9" providerId="ADAL" clId="{5592F547-8624-4C3E-B140-45F744D10236}" dt="2023-11-02T00:17:26.886" v="12" actId="34135"/>
          <ac:picMkLst>
            <pc:docMk/>
            <pc:sldMk cId="3489988105" sldId="263"/>
            <ac:picMk id="4" creationId="{F2796B1E-6383-B764-380D-D4D7B462DA6C}"/>
          </ac:picMkLst>
        </pc:picChg>
      </pc:sldChg>
      <pc:sldChg chg="delSp modSp mod">
        <pc:chgData name="Caitlin Brown" userId="e5a29384-8769-408d-b717-ae8cda6a90d9" providerId="ADAL" clId="{5592F547-8624-4C3E-B140-45F744D10236}" dt="2023-11-02T00:16:52.909" v="2" actId="34135"/>
        <pc:sldMkLst>
          <pc:docMk/>
          <pc:sldMk cId="2396743929" sldId="264"/>
        </pc:sldMkLst>
        <pc:spChg chg="del">
          <ac:chgData name="Caitlin Brown" userId="e5a29384-8769-408d-b717-ae8cda6a90d9" providerId="ADAL" clId="{5592F547-8624-4C3E-B140-45F744D10236}" dt="2023-11-02T00:16:43.199" v="0" actId="478"/>
          <ac:spMkLst>
            <pc:docMk/>
            <pc:sldMk cId="2396743929" sldId="264"/>
            <ac:spMk id="6" creationId="{28EF0507-FD18-0631-C18E-3347B40A33D6}"/>
          </ac:spMkLst>
        </pc:spChg>
        <pc:picChg chg="mod">
          <ac:chgData name="Caitlin Brown" userId="e5a29384-8769-408d-b717-ae8cda6a90d9" providerId="ADAL" clId="{5592F547-8624-4C3E-B140-45F744D10236}" dt="2023-11-02T00:16:52.909" v="2" actId="34135"/>
          <ac:picMkLst>
            <pc:docMk/>
            <pc:sldMk cId="2396743929" sldId="264"/>
            <ac:picMk id="5" creationId="{AAE51C57-D6A7-ADE1-E6FB-0881E1F26169}"/>
          </ac:picMkLst>
        </pc:picChg>
      </pc:sldChg>
      <pc:sldChg chg="modSp mod">
        <pc:chgData name="Caitlin Brown" userId="e5a29384-8769-408d-b717-ae8cda6a90d9" providerId="ADAL" clId="{5592F547-8624-4C3E-B140-45F744D10236}" dt="2023-11-02T00:17:29.966" v="13" actId="34135"/>
        <pc:sldMkLst>
          <pc:docMk/>
          <pc:sldMk cId="793017817" sldId="274"/>
        </pc:sldMkLst>
        <pc:picChg chg="mod">
          <ac:chgData name="Caitlin Brown" userId="e5a29384-8769-408d-b717-ae8cda6a90d9" providerId="ADAL" clId="{5592F547-8624-4C3E-B140-45F744D10236}" dt="2023-11-02T00:17:29.966" v="13" actId="34135"/>
          <ac:picMkLst>
            <pc:docMk/>
            <pc:sldMk cId="793017817" sldId="274"/>
            <ac:picMk id="7" creationId="{9B9AAF7E-7107-D34B-3811-DDDEF9808DF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E91223-775D-4AA7-8C30-4E0BB09C0A2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F7F37-BFC1-4065-8111-24B641916F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7832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70533-B90E-F8F4-B024-D66A318C28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D0F491-0F44-AF00-AD8C-6EF63A6F4D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1D331-002B-BA90-3B90-C8C07EE64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C9E5-E931-476F-B2C4-5F55BFB38BDA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B0E99-805D-884B-CD52-7E3318A41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60893-ABE0-47A7-90C6-27844CE2E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09D5-C4D4-4208-B4DD-91C4133BFB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2141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E9DAA-326B-F184-D49F-002CDE04E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523B6-6313-B12A-1FBC-5BE43A756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20CED-F919-E37B-842E-22B9376C4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C9E5-E931-476F-B2C4-5F55BFB38BDA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8FEFF-3B40-ED80-4B4D-ED31EAE25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7667B-BD89-1AC0-0465-8C6DE5AF1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09D5-C4D4-4208-B4DD-91C4133BFB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4522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8A9852-8761-0FF5-4FAE-4603B0363D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412F57-6A46-1A8A-11C1-65C76521D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0A2A7-D3A2-9675-D6FC-5C09CA75C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C9E5-E931-476F-B2C4-5F55BFB38BDA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FF7AB-A19E-438C-FDC3-6CB209B85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1A636-982B-DE81-1766-4C80F82DB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09D5-C4D4-4208-B4DD-91C4133BFB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107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514DA-723F-162F-21BA-E7C5744A6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AB6B8-A920-B4F9-DA48-8592318D1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45D29-2394-800D-3216-29356E7DA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C9E5-E931-476F-B2C4-5F55BFB38BDA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D85A5-A547-50FC-C8E6-77580C415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BBEB8-6EA0-5F32-29F5-06C68AC2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09D5-C4D4-4208-B4DD-91C4133BFB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810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8166F-8C48-F88B-B476-493C2635C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F7B511-2B82-1250-C040-843517C97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97757-DA38-ED25-5A82-011A31165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C9E5-E931-476F-B2C4-5F55BFB38BDA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C6AAB-5223-3709-A6D1-928828BF0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C02B8-CCD9-9045-7635-FEA4FA3B9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09D5-C4D4-4208-B4DD-91C4133BFB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7385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48F60-CABE-6A50-A72C-53620CA1B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57AA3-FC15-564C-4A02-780E4A9180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DFD4EA-47AE-3B8F-67B1-2FE51BB4D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E2D263-1F66-B35F-4E98-94D6BE7C3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C9E5-E931-476F-B2C4-5F55BFB38BDA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BD4578-32E3-824B-731F-FC5EAAA31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C352AE-4D01-4641-470F-AF18E596B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09D5-C4D4-4208-B4DD-91C4133BFB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96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334B9-863A-6268-6208-E869A8A15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FF9457-D353-369B-E109-DD200F7DE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1BA29D-D0AE-7775-78AC-C3A24E29DB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C8341B-1A2B-7D0C-6F15-97748BA252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B56F45-BA9F-85BB-1171-DFA47E97C2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2462D2-56DD-E13F-AF05-C8D6A6A9C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C9E5-E931-476F-B2C4-5F55BFB38BDA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056284-2C83-02EB-E604-D50A56170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A1EA25-99F9-32F7-AF58-2FE0F38F7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09D5-C4D4-4208-B4DD-91C4133BFB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558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9841C-8E44-8E32-AF8E-A9D886609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8FB513-DCCD-8790-F0E6-3E4D97E13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C9E5-E931-476F-B2C4-5F55BFB38BDA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6EC0BA-B804-078D-329F-5BC86C9D4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2B85CE-2DA4-8BEA-B677-D58BC2820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09D5-C4D4-4208-B4DD-91C4133BFB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2724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98FE3D-C4F5-3C0B-EF79-736F45758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C9E5-E931-476F-B2C4-5F55BFB38BDA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85F02D-9B62-A089-C216-DA6A42A00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6732E-5673-6C0B-22B6-5FFDF554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09D5-C4D4-4208-B4DD-91C4133BFB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2280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EE8A6-A452-3C1E-0609-4E41ADA07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A4905-DAF3-3017-8BA7-D7B5D8EA9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978B80-9B8B-40BF-C467-E417E5FEEB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01E37B-34FA-4BC6-5D95-9BA859AC4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C9E5-E931-476F-B2C4-5F55BFB38BDA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1ED17-9C96-E9D1-FDF7-1DB703115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EA6545-15A2-537A-CF46-9649AE006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09D5-C4D4-4208-B4DD-91C4133BFB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014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1188-3DA1-9215-CA4F-383F8FE17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C4EB0D-B146-CDB9-8C63-C47D22B1FE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AA4D0C-8832-7EC2-5B97-C93D617B61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46F234-15B0-86A7-375D-CA1DE384F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C9E5-E931-476F-B2C4-5F55BFB38BDA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E2D192-ED73-F07C-509B-95A6FFF86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F03893-9B12-6B03-0A00-C24A91DA8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09D5-C4D4-4208-B4DD-91C4133BFB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1565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176CFD-60B5-1FD5-BC7E-50C6F4524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5DBD10-FF37-559A-CFAD-56890DF2F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963DA-F699-574E-D7F8-4FED98E1D7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DC9E5-E931-476F-B2C4-5F55BFB38BDA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69FF2-9296-9394-2141-4327685C59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FA95E-CE15-449B-6D5D-DFAA793B87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909D5-C4D4-4208-B4DD-91C4133BFB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496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and white rectangular object with text&#10;&#10;Description automatically generated">
            <a:extLst>
              <a:ext uri="{FF2B5EF4-FFF2-40B4-BE49-F238E27FC236}">
                <a16:creationId xmlns:a16="http://schemas.microsoft.com/office/drawing/2014/main" id="{6E19AF82-4DAF-BC81-8453-AC2AD11F05B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94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background with a blue and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AAE51C57-D6A7-ADE1-E6FB-0881E1F2616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D49D084-7150-44D1-99B2-AB4F3713C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7589" y="1921121"/>
            <a:ext cx="9389076" cy="1431234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0175C4"/>
                </a:solidFill>
                <a:latin typeface="PP Telegraf UltraBold" pitchFamily="2" charset="77"/>
              </a:rPr>
              <a:t>Session Title </a:t>
            </a:r>
            <a:br>
              <a:rPr lang="en-US" sz="5400" b="1" dirty="0">
                <a:solidFill>
                  <a:srgbClr val="0175C4"/>
                </a:solidFill>
                <a:latin typeface="PP Telegraf UltraBold" pitchFamily="2" charset="77"/>
              </a:rPr>
            </a:br>
            <a:r>
              <a:rPr lang="en-US" sz="5400" b="1" dirty="0">
                <a:solidFill>
                  <a:srgbClr val="0175C4"/>
                </a:solidFill>
                <a:latin typeface="PP Telegraf UltraBold" pitchFamily="2" charset="77"/>
              </a:rPr>
              <a:t>Goes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17E7D6-FAB8-87DB-B214-DA5BC46603D0}"/>
              </a:ext>
            </a:extLst>
          </p:cNvPr>
          <p:cNvSpPr txBox="1"/>
          <p:nvPr/>
        </p:nvSpPr>
        <p:spPr>
          <a:xfrm>
            <a:off x="1717589" y="3950414"/>
            <a:ext cx="2949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175C4"/>
                </a:solidFill>
                <a:latin typeface="PP Telegraf SemiBold" pitchFamily="2" charset="77"/>
              </a:rPr>
              <a:t>&lt;SPEAKER NAME GOES HERE&gt;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1DF3AA-6E8E-1718-C29F-AFFA92F286B7}"/>
              </a:ext>
            </a:extLst>
          </p:cNvPr>
          <p:cNvSpPr txBox="1"/>
          <p:nvPr/>
        </p:nvSpPr>
        <p:spPr>
          <a:xfrm>
            <a:off x="1717589" y="4266854"/>
            <a:ext cx="27799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175C4"/>
                </a:solidFill>
                <a:latin typeface="PP Telegraf SemiBold" pitchFamily="2" charset="77"/>
              </a:rPr>
              <a:t>&lt;SPEAKER ORG GOES HERE&gt;</a:t>
            </a:r>
          </a:p>
        </p:txBody>
      </p:sp>
    </p:spTree>
    <p:extLst>
      <p:ext uri="{BB962C8B-B14F-4D97-AF65-F5344CB8AC3E}">
        <p14:creationId xmlns:p14="http://schemas.microsoft.com/office/powerpoint/2010/main" val="239674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F2796B1E-6383-B764-380D-D4D7B462DA6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988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00B5F-B04F-5121-8B85-09F09B47E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A pink background with red text&#10;&#10;Description automatically generated">
            <a:extLst>
              <a:ext uri="{FF2B5EF4-FFF2-40B4-BE49-F238E27FC236}">
                <a16:creationId xmlns:a16="http://schemas.microsoft.com/office/drawing/2014/main" id="{9B9AAF7E-7107-D34B-3811-DDDEF9808DF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793017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45C9CA2585242B3B1D1B7A5F25ADF" ma:contentTypeVersion="17" ma:contentTypeDescription="Create a new document." ma:contentTypeScope="" ma:versionID="b089aee8dc5483430829efde70a1274d">
  <xsd:schema xmlns:xsd="http://www.w3.org/2001/XMLSchema" xmlns:xs="http://www.w3.org/2001/XMLSchema" xmlns:p="http://schemas.microsoft.com/office/2006/metadata/properties" xmlns:ns2="8702683b-2f29-4b9e-9823-3aae14fa044d" xmlns:ns3="bebaf924-86d0-47cd-bfc6-9065b28afe08" targetNamespace="http://schemas.microsoft.com/office/2006/metadata/properties" ma:root="true" ma:fieldsID="698525f78c8a02e5a201cd9e97192225" ns2:_="" ns3:_="">
    <xsd:import namespace="8702683b-2f29-4b9e-9823-3aae14fa044d"/>
    <xsd:import namespace="bebaf924-86d0-47cd-bfc6-9065b28afe0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02683b-2f29-4b9e-9823-3aae14fa044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edcfbdb-f875-489f-90db-7993ff057829}" ma:internalName="TaxCatchAll" ma:showField="CatchAllData" ma:web="8702683b-2f29-4b9e-9823-3aae14fa04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baf924-86d0-47cd-bfc6-9065b28af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363f195-9f50-4f8a-b054-4910e534a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702683b-2f29-4b9e-9823-3aae14fa044d" xsi:nil="true"/>
    <lcf76f155ced4ddcb4097134ff3c332f xmlns="bebaf924-86d0-47cd-bfc6-9065b28afe0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82BCB6E-8DB4-469F-866E-A25F697B631F}"/>
</file>

<file path=customXml/itemProps2.xml><?xml version="1.0" encoding="utf-8"?>
<ds:datastoreItem xmlns:ds="http://schemas.openxmlformats.org/officeDocument/2006/customXml" ds:itemID="{60C1E543-B661-4073-A1D6-DBB2F169F1C5}"/>
</file>

<file path=customXml/itemProps3.xml><?xml version="1.0" encoding="utf-8"?>
<ds:datastoreItem xmlns:ds="http://schemas.openxmlformats.org/officeDocument/2006/customXml" ds:itemID="{FD3438D0-EF96-49C2-8C2A-685B0FDA5AFD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</Words>
  <Application>Microsoft Office PowerPoint</Application>
  <PresentationFormat>Widescreen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PP Telegraf SemiBold</vt:lpstr>
      <vt:lpstr>PP Telegraf UltraBold</vt:lpstr>
      <vt:lpstr>Office Theme</vt:lpstr>
      <vt:lpstr>PowerPoint Presentation</vt:lpstr>
      <vt:lpstr>Session Title  Goes Here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Caitlin Brown</dc:creator>
  <cp:lastModifiedBy>Caitlin Brown</cp:lastModifiedBy>
  <cp:revision>1</cp:revision>
  <dcterms:created xsi:type="dcterms:W3CDTF">2023-11-02T00:11:24Z</dcterms:created>
  <dcterms:modified xsi:type="dcterms:W3CDTF">2023-11-02T00:17:31Z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0x0101006F545C9CA2585242B3B1D1B7A5F25ADF</vt:lpwstr>
  </property>
</Properties>
</file>